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58" y="-8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25.01.2017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328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25.01.2017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804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25.01.2017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28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25.01.2017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49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25.01.2017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0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25.01.2017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90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25.01.2017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83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25.01.2017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578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25.01.2017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51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25.01.2017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129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25.01.2017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36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25.01.2017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778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25.01.2017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24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25.01.2017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69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25.01.2017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648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25.01.2017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840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25.01.2017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174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25.01.2017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52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25.01.2017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69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25.01.2017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430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25.01.2017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743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25.01.2017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257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C259-EBD3-4477-8ED1-9C4E8D32F78F}" type="datetimeFigureOut">
              <a:rPr lang="uk-UA" smtClean="0"/>
              <a:t>25.01.2017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468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t>25.01.2017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86308" y="1844824"/>
            <a:ext cx="7524328" cy="1470025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Пути развития современной архитектуры и дизайна</a:t>
            </a:r>
            <a:endParaRPr lang="uk-UA" sz="5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260647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«Гимназия №1» г. Сыктывкара</a:t>
            </a:r>
          </a:p>
          <a:p>
            <a:pPr algn="ctr"/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4431015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Костромина Светлана Николаевна,  учитель изобразительного искусства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36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white">
          <a:xfrm>
            <a:off x="1356491" y="5642124"/>
            <a:ext cx="222682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EFEFE"/>
                </a:solidFill>
              </a:rPr>
              <a:t>Название графика</a:t>
            </a:r>
            <a:endParaRPr lang="en-US" sz="2000" b="1" dirty="0">
              <a:solidFill>
                <a:srgbClr val="FEFEFE"/>
              </a:solidFill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891240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black">
          <a:xfrm>
            <a:off x="966539" y="419114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30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766639" y="3686324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538164" y="321959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2076599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12" name="Объект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772400" cy="1470025"/>
          </a:xfrm>
        </p:spPr>
        <p:txBody>
          <a:bodyPr>
            <a:normAutofit fontScale="90000"/>
          </a:bodyPr>
          <a:lstStyle/>
          <a:p>
            <a:pPr>
              <a:buNone/>
            </a:pPr>
            <a:r>
              <a:rPr lang="ru-RU" sz="3200" b="1" i="1" dirty="0" smtClean="0">
                <a:solidFill>
                  <a:srgbClr val="FF0000"/>
                </a:solidFill>
              </a:rPr>
              <a:t>     </a:t>
            </a:r>
            <a:r>
              <a:rPr lang="ru-RU" sz="3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Архитектура современности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– это во многом отрицание канонов прошлого.</a:t>
            </a:r>
          </a:p>
          <a:p>
            <a:pPr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 Невозможно «одеть» современные здания, предназначенные для новых целей, в архитектурные формы прошлого.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864" y="3219599"/>
            <a:ext cx="5083627" cy="33961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5969419"/>
            <a:ext cx="271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ПЕШЕХОДНЫЙ МОСТ. Москва-Сити. 1997г.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79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>
            <a:spLocks noGrp="1"/>
          </p:cNvSpPr>
          <p:nvPr>
            <p:ph idx="1"/>
          </p:nvPr>
        </p:nvSpPr>
        <p:spPr>
          <a:xfrm>
            <a:off x="-166353" y="692696"/>
            <a:ext cx="9433048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веке на смену 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принципам симметрии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в архитектуре пришли </a:t>
            </a:r>
            <a:r>
              <a:rPr lang="ru-RU" sz="3300" b="1" i="1" dirty="0" smtClean="0">
                <a:latin typeface="Times New Roman" pitchFamily="18" charset="0"/>
                <a:cs typeface="Times New Roman" pitchFamily="18" charset="0"/>
              </a:rPr>
              <a:t>принципы асимметрии и динамического </a:t>
            </a:r>
            <a:r>
              <a:rPr lang="ru-RU" sz="3300" b="1" i="1" dirty="0" smtClean="0">
                <a:latin typeface="Times New Roman" pitchFamily="18" charset="0"/>
                <a:cs typeface="Times New Roman" pitchFamily="18" charset="0"/>
              </a:rPr>
              <a:t>равновесия. Форму и планировку здания определяют его назначение и функции.</a:t>
            </a:r>
            <a:endParaRPr lang="ru-RU" sz="33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90567"/>
            <a:ext cx="3956050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63554" y="6057785"/>
            <a:ext cx="4828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Министерство автомобильных дорог. Тбилиси, Грузия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3928" y="3140968"/>
            <a:ext cx="52200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Главный принцип архитектуры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XX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века: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принцип компоновки зданий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изнутри-наружу.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«Форма следует функции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Луи Генри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Салливен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16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91955" y="427191"/>
            <a:ext cx="4672533" cy="61926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Современные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архитекторы обращаются к инновационным технологиям.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возведения форм используют новейшие достижения в компьютерной и строительной технологии.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Культ абстрактных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геометрических форм определил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стиль кубизма и конструктивизма.</a:t>
            </a:r>
            <a:endParaRPr lang="ru-RU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3608387" cy="576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9773" y="6167359"/>
            <a:ext cx="4355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/>
              <a:t>«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Танцующий дом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здание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Национале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Нидерланден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Праге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26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96" y="332656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итоге родилось новое революционное искусство, вошедшее в историю как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авангард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идеи и разработки которого питают и современное искусство архитектуры и дизайна. 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эстетики архитектуры конструктивизма характерны: свободная компоновка объёмов зданий согласно их назначению; стремление к простоте форм здания (кубу, цилиндру, шару), их геометрическому (архитектура угла); антидекоративизм («орнамент- это преступление»); преобладание машинного техницизма.</a:t>
            </a: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73" y="3571275"/>
            <a:ext cx="3395267" cy="22854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172" y="5880947"/>
            <a:ext cx="3395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Куб им. И.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Русакова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Арх. К. Мельников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641088"/>
            <a:ext cx="2853902" cy="21344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779840"/>
            <a:ext cx="3323861" cy="249289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54926" y="6211669"/>
            <a:ext cx="33287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Кубические Здания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Роттердам, Нидерланды)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532638" y="5775569"/>
            <a:ext cx="2482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МОГЭС.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Арх. И. Жолтовский.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75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830849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произведениях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Гауди,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Шехтеля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других мастеров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мы также видим отрицание канонов прошлого, но не с позицией эстетики «прямого угла», а исходя из принципов плавности, декоративности и скульптурности форм, когда богатство фантазии главенствует над простотой логики.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6394088"/>
            <a:ext cx="2861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Casa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Batlló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А. Гауди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5798233"/>
            <a:ext cx="22028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Саграда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Фамилиа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А.Гауди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31" y="2785866"/>
            <a:ext cx="3102511" cy="30369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415" y="3902167"/>
            <a:ext cx="3847976" cy="25552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1" r="34179"/>
          <a:stretch/>
        </p:blipFill>
        <p:spPr>
          <a:xfrm>
            <a:off x="5868144" y="2716856"/>
            <a:ext cx="3096344" cy="33737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92974" y="6117089"/>
            <a:ext cx="2808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декора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Ф.Шехтель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45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7541" y="836712"/>
            <a:ext cx="5652120" cy="338437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Глядя на развитие архитектуры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XX-XXI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вв., можно проследить определённую закономерность: поочерёдную смену течений, отдающих предпочтение то идеям красоты, то идеям целесообразности. Эти идеалы проступают в обличии то экспрессионизма или структурализма, то историзма или  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ХАЙ-ТЕКА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592" y="548680"/>
            <a:ext cx="3611894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52" y="3908406"/>
            <a:ext cx="3782117" cy="2472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91"/>
          <a:stretch/>
        </p:blipFill>
        <p:spPr>
          <a:xfrm>
            <a:off x="4572000" y="3706307"/>
            <a:ext cx="3909683" cy="2674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139951" y="6211669"/>
            <a:ext cx="2799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 над водопадом.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Арх. Ф.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айт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19" y="6206618"/>
            <a:ext cx="2835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Церковь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Роншане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Корбюзье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47283" y="3103572"/>
            <a:ext cx="3495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Аэропорт Кеннеди.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Арх. Э. Сааринен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99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8208912" cy="547260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115212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– одновременное существование разных стилей.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53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стр.109, №2</a:t>
            </a: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13681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Сделайте фантазийную зарисовку города будущего, используя экспериментальные идеи современных архитекторов (город с переплетением оригинальных транспортных артерий; экологический город, город в космосе или под водой и т.д.)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29874"/>
            <a:ext cx="3744416" cy="2521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594" y="2324836"/>
            <a:ext cx="3525767" cy="2654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221088"/>
            <a:ext cx="3960440" cy="2475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7" r="21655"/>
          <a:stretch/>
        </p:blipFill>
        <p:spPr>
          <a:xfrm>
            <a:off x="6516216" y="4221087"/>
            <a:ext cx="2533365" cy="2475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122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429</Words>
  <Application>Microsoft Office PowerPoint</Application>
  <PresentationFormat>Экран (4:3)</PresentationFormat>
  <Paragraphs>48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Специальное оформление</vt:lpstr>
      <vt:lpstr>Пути развития современной архитектуры и дизайна</vt:lpstr>
      <vt:lpstr>     Архитектура современности – это во многом отрицание канонов прошлого.   Невозможно «одеть» современные здания, предназначенные для новых целей, в архитектурные формы прошлого.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Задание: стр.109, №2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Саня</cp:lastModifiedBy>
  <cp:revision>26</cp:revision>
  <dcterms:created xsi:type="dcterms:W3CDTF">2009-01-08T12:15:48Z</dcterms:created>
  <dcterms:modified xsi:type="dcterms:W3CDTF">2017-01-25T18:36:54Z</dcterms:modified>
</cp:coreProperties>
</file>