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B9F"/>
    <a:srgbClr val="B1D33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-10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9E3711-8BF9-4ECB-8A73-BDB1D972C5A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19AEFCF-8790-495F-8ADF-4E944002C052}">
      <dgm:prSet phldrT="[Текст]" custT="1"/>
      <dgm:spPr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Временные искусства</a:t>
          </a:r>
          <a:endParaRPr lang="ru-RU" sz="2000" b="1" i="1" u="none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17D8D0-C198-493A-924B-FDFF81173345}" type="parTrans" cxnId="{883ECF5D-0D26-4674-8FCA-06294A8356E9}">
      <dgm:prSet/>
      <dgm:spPr/>
      <dgm:t>
        <a:bodyPr/>
        <a:lstStyle/>
        <a:p>
          <a:endParaRPr lang="ru-RU"/>
        </a:p>
      </dgm:t>
    </dgm:pt>
    <dgm:pt modelId="{A43CFB2E-0A70-493E-B732-90390C1AD2C2}" type="sibTrans" cxnId="{883ECF5D-0D26-4674-8FCA-06294A8356E9}">
      <dgm:prSet/>
      <dgm:spPr/>
      <dgm:t>
        <a:bodyPr/>
        <a:lstStyle/>
        <a:p>
          <a:endParaRPr lang="ru-RU"/>
        </a:p>
      </dgm:t>
    </dgm:pt>
    <dgm:pt modelId="{024343DC-C347-4402-B5BA-F85B0F624518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ЛИТЕРАТУРА, МУЗЫКА</a:t>
          </a:r>
        </a:p>
      </dgm:t>
    </dgm:pt>
    <dgm:pt modelId="{A437771E-CE9D-4128-90E4-BD63F7749F81}" type="parTrans" cxnId="{07DF1C9E-5BDC-40E5-B916-F3462B9B8193}">
      <dgm:prSet/>
      <dgm:spPr/>
      <dgm:t>
        <a:bodyPr/>
        <a:lstStyle/>
        <a:p>
          <a:endParaRPr lang="ru-RU"/>
        </a:p>
      </dgm:t>
    </dgm:pt>
    <dgm:pt modelId="{54791593-083F-434A-8101-E2BA226D8402}" type="sibTrans" cxnId="{07DF1C9E-5BDC-40E5-B916-F3462B9B8193}">
      <dgm:prSet/>
      <dgm:spPr/>
      <dgm:t>
        <a:bodyPr/>
        <a:lstStyle/>
        <a:p>
          <a:endParaRPr lang="ru-RU"/>
        </a:p>
      </dgm:t>
    </dgm:pt>
    <dgm:pt modelId="{EBF07A06-3A8C-4DFC-A051-6E75BECFA550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Искусства СЛОВА и ЗВУКА</a:t>
          </a:r>
        </a:p>
      </dgm:t>
    </dgm:pt>
    <dgm:pt modelId="{BC285F3C-18FC-4E68-8353-3F5315113C87}" type="parTrans" cxnId="{5A61909E-0639-4E42-AD7E-0E7B3AA4BA96}">
      <dgm:prSet/>
      <dgm:spPr/>
      <dgm:t>
        <a:bodyPr/>
        <a:lstStyle/>
        <a:p>
          <a:endParaRPr lang="ru-RU"/>
        </a:p>
      </dgm:t>
    </dgm:pt>
    <dgm:pt modelId="{1DE20B3B-2233-4540-8B49-C08FF5078B0F}" type="sibTrans" cxnId="{5A61909E-0639-4E42-AD7E-0E7B3AA4BA96}">
      <dgm:prSet/>
      <dgm:spPr/>
      <dgm:t>
        <a:bodyPr/>
        <a:lstStyle/>
        <a:p>
          <a:endParaRPr lang="ru-RU"/>
        </a:p>
      </dgm:t>
    </dgm:pt>
    <dgm:pt modelId="{6619E2EB-3DE7-4B16-A9C2-D47A9AFBDA8E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ТЕАТР, ЦИРК,БАЛЕТ, КИНО, ЭСТРАДА</a:t>
          </a:r>
        </a:p>
      </dgm:t>
    </dgm:pt>
    <dgm:pt modelId="{E8316FFA-8A44-4724-A3D6-982E5116C276}" type="parTrans" cxnId="{A4E3C3EB-A05E-4B8C-BC3C-C83D6B179AEB}">
      <dgm:prSet/>
      <dgm:spPr/>
      <dgm:t>
        <a:bodyPr/>
        <a:lstStyle/>
        <a:p>
          <a:endParaRPr lang="ru-RU"/>
        </a:p>
      </dgm:t>
    </dgm:pt>
    <dgm:pt modelId="{2523765C-1D84-436F-BCA0-C70D03855CF3}" type="sibTrans" cxnId="{A4E3C3EB-A05E-4B8C-BC3C-C83D6B179AEB}">
      <dgm:prSet/>
      <dgm:spPr/>
      <dgm:t>
        <a:bodyPr/>
        <a:lstStyle/>
        <a:p>
          <a:endParaRPr lang="ru-RU"/>
        </a:p>
      </dgm:t>
    </dgm:pt>
    <dgm:pt modelId="{6A0D9FC6-87A5-469F-8D2E-14EFFE10DC5B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Искусства  ЗРЕЛИЩНО-ИГРОВЫЕ</a:t>
          </a:r>
        </a:p>
      </dgm:t>
    </dgm:pt>
    <dgm:pt modelId="{8F1150CF-9D92-4ABA-8071-3D4149DE8A27}" type="parTrans" cxnId="{13E7BDE1-C5FD-40C9-A6D1-F4C68FAC7754}">
      <dgm:prSet/>
      <dgm:spPr/>
      <dgm:t>
        <a:bodyPr/>
        <a:lstStyle/>
        <a:p>
          <a:endParaRPr lang="ru-RU"/>
        </a:p>
      </dgm:t>
    </dgm:pt>
    <dgm:pt modelId="{DE2CA083-48B6-4DE1-A808-5CDA208DC7BD}" type="sibTrans" cxnId="{13E7BDE1-C5FD-40C9-A6D1-F4C68FAC7754}">
      <dgm:prSet/>
      <dgm:spPr/>
      <dgm:t>
        <a:bodyPr/>
        <a:lstStyle/>
        <a:p>
          <a:endParaRPr lang="ru-RU"/>
        </a:p>
      </dgm:t>
    </dgm:pt>
    <dgm:pt modelId="{7935070D-9C40-4FCC-85B1-0885ACB313D5}">
      <dgm:prSet phldrT="[Текст]" custT="1"/>
      <dgm:spPr>
        <a:ln w="190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Визуально-временные искусства</a:t>
          </a:r>
        </a:p>
      </dgm:t>
    </dgm:pt>
    <dgm:pt modelId="{A7A3BF8C-7C54-4D06-8BB7-8C86B01A432E}" type="sibTrans" cxnId="{85D72145-739D-478D-9AE6-61A8D9F26540}">
      <dgm:prSet/>
      <dgm:spPr/>
      <dgm:t>
        <a:bodyPr/>
        <a:lstStyle/>
        <a:p>
          <a:endParaRPr lang="ru-RU"/>
        </a:p>
      </dgm:t>
    </dgm:pt>
    <dgm:pt modelId="{FAF5195F-7748-4F4F-9F1C-2A4E77044737}" type="parTrans" cxnId="{85D72145-739D-478D-9AE6-61A8D9F26540}">
      <dgm:prSet/>
      <dgm:spPr/>
      <dgm:t>
        <a:bodyPr/>
        <a:lstStyle/>
        <a:p>
          <a:endParaRPr lang="ru-RU"/>
        </a:p>
      </dgm:t>
    </dgm:pt>
    <dgm:pt modelId="{C3B22B90-78BF-4597-8188-964C09B874C8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Искусства ИЗОБРАЖЕНИЯ</a:t>
          </a:r>
        </a:p>
      </dgm:t>
    </dgm:pt>
    <dgm:pt modelId="{FB83F1A8-3071-46C1-A390-D6DF46BADB7D}" type="sibTrans" cxnId="{F227FF7C-0D71-424A-8F5C-9E65950AE4C0}">
      <dgm:prSet/>
      <dgm:spPr/>
      <dgm:t>
        <a:bodyPr/>
        <a:lstStyle/>
        <a:p>
          <a:endParaRPr lang="ru-RU"/>
        </a:p>
      </dgm:t>
    </dgm:pt>
    <dgm:pt modelId="{CA491A90-EDAC-4DF5-BEA8-685E6C6FC73D}" type="parTrans" cxnId="{F227FF7C-0D71-424A-8F5C-9E65950AE4C0}">
      <dgm:prSet/>
      <dgm:spPr/>
      <dgm:t>
        <a:bodyPr/>
        <a:lstStyle/>
        <a:p>
          <a:endParaRPr lang="ru-RU"/>
        </a:p>
      </dgm:t>
    </dgm:pt>
    <dgm:pt modelId="{F1AB0560-D098-4702-859A-43D22B6F2260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ЖИВОПИСЬ, СКУЛЬПТУРА, ГРАФИКА, АРХИТЕКТУРА, ДПИ</a:t>
          </a:r>
          <a:endParaRPr lang="ru-RU" dirty="0">
            <a:solidFill>
              <a:schemeClr val="tx1"/>
            </a:solidFill>
          </a:endParaRPr>
        </a:p>
      </dgm:t>
    </dgm:pt>
    <dgm:pt modelId="{92A4A24E-5524-4977-80FC-89DCBDFF0709}" type="sibTrans" cxnId="{204C19A3-5AB9-438B-91BC-21FCE80A09EE}">
      <dgm:prSet/>
      <dgm:spPr/>
      <dgm:t>
        <a:bodyPr/>
        <a:lstStyle/>
        <a:p>
          <a:endParaRPr lang="ru-RU"/>
        </a:p>
      </dgm:t>
    </dgm:pt>
    <dgm:pt modelId="{F31B1716-34BC-404E-A5BB-82DB209CFE22}" type="parTrans" cxnId="{204C19A3-5AB9-438B-91BC-21FCE80A09EE}">
      <dgm:prSet/>
      <dgm:spPr/>
      <dgm:t>
        <a:bodyPr/>
        <a:lstStyle/>
        <a:p>
          <a:endParaRPr lang="ru-RU"/>
        </a:p>
      </dgm:t>
    </dgm:pt>
    <dgm:pt modelId="{BB6D34BE-44CC-4493-B9F0-6202C2DBBC21}">
      <dgm:prSet phldrT="[Текст]" custT="1"/>
      <dgm:spPr>
        <a:ln w="190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b="1" i="1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Визуальные искусства (пространственные)</a:t>
          </a:r>
          <a:endParaRPr lang="ru-RU" sz="20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94081C-EC0A-4F97-AA1D-6F8BE4BA931D}" type="sibTrans" cxnId="{244619B4-D0BC-4228-924F-096ECE56213A}">
      <dgm:prSet/>
      <dgm:spPr/>
      <dgm:t>
        <a:bodyPr/>
        <a:lstStyle/>
        <a:p>
          <a:endParaRPr lang="ru-RU"/>
        </a:p>
      </dgm:t>
    </dgm:pt>
    <dgm:pt modelId="{497D725B-9D64-4CF7-A1A7-B0A6C3F9CE9D}" type="parTrans" cxnId="{244619B4-D0BC-4228-924F-096ECE56213A}">
      <dgm:prSet/>
      <dgm:spPr/>
      <dgm:t>
        <a:bodyPr/>
        <a:lstStyle/>
        <a:p>
          <a:endParaRPr lang="ru-RU"/>
        </a:p>
      </dgm:t>
    </dgm:pt>
    <dgm:pt modelId="{65175240-B094-4FFF-B124-F18011EF5ED7}" type="pres">
      <dgm:prSet presAssocID="{2A9E3711-8BF9-4ECB-8A73-BDB1D972C5A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05D167-482E-4FA1-9E35-49AA3BD0878D}" type="pres">
      <dgm:prSet presAssocID="{819AEFCF-8790-495F-8ADF-4E944002C052}" presName="compNode" presStyleCnt="0"/>
      <dgm:spPr/>
    </dgm:pt>
    <dgm:pt modelId="{E21E7B18-8568-417F-A6C2-233C584B8044}" type="pres">
      <dgm:prSet presAssocID="{819AEFCF-8790-495F-8ADF-4E944002C052}" presName="aNode" presStyleLbl="bgShp" presStyleIdx="0" presStyleCnt="3" custScaleX="111066" custLinFactNeighborX="1013" custLinFactNeighborY="-123"/>
      <dgm:spPr/>
      <dgm:t>
        <a:bodyPr/>
        <a:lstStyle/>
        <a:p>
          <a:endParaRPr lang="ru-RU"/>
        </a:p>
      </dgm:t>
    </dgm:pt>
    <dgm:pt modelId="{B6C4962E-D05B-409B-9AC8-2DF65ADC24F2}" type="pres">
      <dgm:prSet presAssocID="{819AEFCF-8790-495F-8ADF-4E944002C052}" presName="textNode" presStyleLbl="bgShp" presStyleIdx="0" presStyleCnt="3"/>
      <dgm:spPr/>
      <dgm:t>
        <a:bodyPr/>
        <a:lstStyle/>
        <a:p>
          <a:endParaRPr lang="ru-RU"/>
        </a:p>
      </dgm:t>
    </dgm:pt>
    <dgm:pt modelId="{15174171-CAD2-4E2E-9688-F42A44921278}" type="pres">
      <dgm:prSet presAssocID="{819AEFCF-8790-495F-8ADF-4E944002C052}" presName="compChildNode" presStyleCnt="0"/>
      <dgm:spPr/>
    </dgm:pt>
    <dgm:pt modelId="{E50ADE86-63AE-435D-A206-97C027410A20}" type="pres">
      <dgm:prSet presAssocID="{819AEFCF-8790-495F-8ADF-4E944002C052}" presName="theInnerList" presStyleCnt="0"/>
      <dgm:spPr/>
    </dgm:pt>
    <dgm:pt modelId="{437DCA2F-D509-4989-B9A5-D1C4CBEB83D7}" type="pres">
      <dgm:prSet presAssocID="{024343DC-C347-4402-B5BA-F85B0F624518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7404A-DBA4-46CE-BE08-1D492F8EDB7D}" type="pres">
      <dgm:prSet presAssocID="{024343DC-C347-4402-B5BA-F85B0F624518}" presName="aSpace2" presStyleCnt="0"/>
      <dgm:spPr/>
    </dgm:pt>
    <dgm:pt modelId="{909C0200-B31A-4089-A37B-99DF423451B1}" type="pres">
      <dgm:prSet presAssocID="{EBF07A06-3A8C-4DFC-A051-6E75BECFA550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BB6F0-879C-4670-AEC0-93EC40E116F8}" type="pres">
      <dgm:prSet presAssocID="{819AEFCF-8790-495F-8ADF-4E944002C052}" presName="aSpace" presStyleCnt="0"/>
      <dgm:spPr/>
    </dgm:pt>
    <dgm:pt modelId="{3776D7BC-0577-408E-A519-7CF5F168F47A}" type="pres">
      <dgm:prSet presAssocID="{BB6D34BE-44CC-4493-B9F0-6202C2DBBC21}" presName="compNode" presStyleCnt="0"/>
      <dgm:spPr/>
    </dgm:pt>
    <dgm:pt modelId="{D9DBE693-536B-4233-8DE1-C9040E4045F0}" type="pres">
      <dgm:prSet presAssocID="{BB6D34BE-44CC-4493-B9F0-6202C2DBBC21}" presName="aNode" presStyleLbl="bgShp" presStyleIdx="1" presStyleCnt="3" custScaleX="105562" custLinFactNeighborX="53" custLinFactNeighborY="198"/>
      <dgm:spPr/>
      <dgm:t>
        <a:bodyPr/>
        <a:lstStyle/>
        <a:p>
          <a:endParaRPr lang="ru-RU"/>
        </a:p>
      </dgm:t>
    </dgm:pt>
    <dgm:pt modelId="{4C30AB6D-A6AD-4205-A7BC-15F2E1FAAC84}" type="pres">
      <dgm:prSet presAssocID="{BB6D34BE-44CC-4493-B9F0-6202C2DBBC21}" presName="textNode" presStyleLbl="bgShp" presStyleIdx="1" presStyleCnt="3"/>
      <dgm:spPr/>
      <dgm:t>
        <a:bodyPr/>
        <a:lstStyle/>
        <a:p>
          <a:endParaRPr lang="ru-RU"/>
        </a:p>
      </dgm:t>
    </dgm:pt>
    <dgm:pt modelId="{243EDD44-304F-4C6B-9C74-0A730F500547}" type="pres">
      <dgm:prSet presAssocID="{BB6D34BE-44CC-4493-B9F0-6202C2DBBC21}" presName="compChildNode" presStyleCnt="0"/>
      <dgm:spPr/>
    </dgm:pt>
    <dgm:pt modelId="{A144D388-F18A-40E7-9FC5-41454F64E2C3}" type="pres">
      <dgm:prSet presAssocID="{BB6D34BE-44CC-4493-B9F0-6202C2DBBC21}" presName="theInnerList" presStyleCnt="0"/>
      <dgm:spPr/>
    </dgm:pt>
    <dgm:pt modelId="{A25D9004-E9CD-4E4D-82C4-02E72BDFC89A}" type="pres">
      <dgm:prSet presAssocID="{F1AB0560-D098-4702-859A-43D22B6F2260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46E30-C501-427C-BB8A-9106D4FD03C8}" type="pres">
      <dgm:prSet presAssocID="{F1AB0560-D098-4702-859A-43D22B6F2260}" presName="aSpace2" presStyleCnt="0"/>
      <dgm:spPr/>
    </dgm:pt>
    <dgm:pt modelId="{FD0DE024-51F1-4582-9F65-3F074CCE8200}" type="pres">
      <dgm:prSet presAssocID="{C3B22B90-78BF-4597-8188-964C09B874C8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3F005-4506-475F-AFE2-121A1142EFB7}" type="pres">
      <dgm:prSet presAssocID="{BB6D34BE-44CC-4493-B9F0-6202C2DBBC21}" presName="aSpace" presStyleCnt="0"/>
      <dgm:spPr/>
    </dgm:pt>
    <dgm:pt modelId="{F8283EA9-E7BE-4FA5-BB4A-2438C805ED10}" type="pres">
      <dgm:prSet presAssocID="{7935070D-9C40-4FCC-85B1-0885ACB313D5}" presName="compNode" presStyleCnt="0"/>
      <dgm:spPr/>
    </dgm:pt>
    <dgm:pt modelId="{D584E2BF-BDB1-4446-8FD3-100CAF7BB432}" type="pres">
      <dgm:prSet presAssocID="{7935070D-9C40-4FCC-85B1-0885ACB313D5}" presName="aNode" presStyleLbl="bgShp" presStyleIdx="2" presStyleCnt="3" custScaleX="106263"/>
      <dgm:spPr/>
      <dgm:t>
        <a:bodyPr/>
        <a:lstStyle/>
        <a:p>
          <a:endParaRPr lang="ru-RU"/>
        </a:p>
      </dgm:t>
    </dgm:pt>
    <dgm:pt modelId="{604EAC99-6413-4529-B204-1F7CD327D6BA}" type="pres">
      <dgm:prSet presAssocID="{7935070D-9C40-4FCC-85B1-0885ACB313D5}" presName="textNode" presStyleLbl="bgShp" presStyleIdx="2" presStyleCnt="3"/>
      <dgm:spPr/>
      <dgm:t>
        <a:bodyPr/>
        <a:lstStyle/>
        <a:p>
          <a:endParaRPr lang="ru-RU"/>
        </a:p>
      </dgm:t>
    </dgm:pt>
    <dgm:pt modelId="{76BB5518-AF8F-4665-9124-F9F9B6E197AF}" type="pres">
      <dgm:prSet presAssocID="{7935070D-9C40-4FCC-85B1-0885ACB313D5}" presName="compChildNode" presStyleCnt="0"/>
      <dgm:spPr/>
    </dgm:pt>
    <dgm:pt modelId="{4D67461E-10DB-404B-9308-A452C5E66D3C}" type="pres">
      <dgm:prSet presAssocID="{7935070D-9C40-4FCC-85B1-0885ACB313D5}" presName="theInnerList" presStyleCnt="0"/>
      <dgm:spPr/>
    </dgm:pt>
    <dgm:pt modelId="{678E7F71-8C75-4054-8274-C2733C07E0B6}" type="pres">
      <dgm:prSet presAssocID="{6619E2EB-3DE7-4B16-A9C2-D47A9AFBDA8E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5C112-9B49-4EC9-895C-A01CFA3CA887}" type="pres">
      <dgm:prSet presAssocID="{6619E2EB-3DE7-4B16-A9C2-D47A9AFBDA8E}" presName="aSpace2" presStyleCnt="0"/>
      <dgm:spPr/>
    </dgm:pt>
    <dgm:pt modelId="{0A03BA52-4D27-459A-A122-E53515F347D6}" type="pres">
      <dgm:prSet presAssocID="{6A0D9FC6-87A5-469F-8D2E-14EFFE10DC5B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60EA81-34CB-49A5-9CB5-EDAB48E55BF6}" type="presOf" srcId="{2A9E3711-8BF9-4ECB-8A73-BDB1D972C5AD}" destId="{65175240-B094-4FFF-B124-F18011EF5ED7}" srcOrd="0" destOrd="0" presId="urn:microsoft.com/office/officeart/2005/8/layout/lProcess2"/>
    <dgm:cxn modelId="{32AF24A5-46D4-40BF-B3FB-A1A58E26217F}" type="presOf" srcId="{6A0D9FC6-87A5-469F-8D2E-14EFFE10DC5B}" destId="{0A03BA52-4D27-459A-A122-E53515F347D6}" srcOrd="0" destOrd="0" presId="urn:microsoft.com/office/officeart/2005/8/layout/lProcess2"/>
    <dgm:cxn modelId="{114C720B-1B41-471C-B4A9-8F13E1920126}" type="presOf" srcId="{BB6D34BE-44CC-4493-B9F0-6202C2DBBC21}" destId="{4C30AB6D-A6AD-4205-A7BC-15F2E1FAAC84}" srcOrd="1" destOrd="0" presId="urn:microsoft.com/office/officeart/2005/8/layout/lProcess2"/>
    <dgm:cxn modelId="{07DF1C9E-5BDC-40E5-B916-F3462B9B8193}" srcId="{819AEFCF-8790-495F-8ADF-4E944002C052}" destId="{024343DC-C347-4402-B5BA-F85B0F624518}" srcOrd="0" destOrd="0" parTransId="{A437771E-CE9D-4128-90E4-BD63F7749F81}" sibTransId="{54791593-083F-434A-8101-E2BA226D8402}"/>
    <dgm:cxn modelId="{FB7CEA4D-3597-46D4-911B-B8AB7E43683F}" type="presOf" srcId="{F1AB0560-D098-4702-859A-43D22B6F2260}" destId="{A25D9004-E9CD-4E4D-82C4-02E72BDFC89A}" srcOrd="0" destOrd="0" presId="urn:microsoft.com/office/officeart/2005/8/layout/lProcess2"/>
    <dgm:cxn modelId="{248FC7E7-0BE1-4CBF-AADD-895216C8C966}" type="presOf" srcId="{EBF07A06-3A8C-4DFC-A051-6E75BECFA550}" destId="{909C0200-B31A-4089-A37B-99DF423451B1}" srcOrd="0" destOrd="0" presId="urn:microsoft.com/office/officeart/2005/8/layout/lProcess2"/>
    <dgm:cxn modelId="{934AEC50-6EAF-4F0A-A617-8A0BF58AF9EA}" type="presOf" srcId="{6619E2EB-3DE7-4B16-A9C2-D47A9AFBDA8E}" destId="{678E7F71-8C75-4054-8274-C2733C07E0B6}" srcOrd="0" destOrd="0" presId="urn:microsoft.com/office/officeart/2005/8/layout/lProcess2"/>
    <dgm:cxn modelId="{13E7BDE1-C5FD-40C9-A6D1-F4C68FAC7754}" srcId="{7935070D-9C40-4FCC-85B1-0885ACB313D5}" destId="{6A0D9FC6-87A5-469F-8D2E-14EFFE10DC5B}" srcOrd="1" destOrd="0" parTransId="{8F1150CF-9D92-4ABA-8071-3D4149DE8A27}" sibTransId="{DE2CA083-48B6-4DE1-A808-5CDA208DC7BD}"/>
    <dgm:cxn modelId="{260797F3-1680-4C99-AD1E-D89A4B313C1B}" type="presOf" srcId="{024343DC-C347-4402-B5BA-F85B0F624518}" destId="{437DCA2F-D509-4989-B9A5-D1C4CBEB83D7}" srcOrd="0" destOrd="0" presId="urn:microsoft.com/office/officeart/2005/8/layout/lProcess2"/>
    <dgm:cxn modelId="{A4E3C3EB-A05E-4B8C-BC3C-C83D6B179AEB}" srcId="{7935070D-9C40-4FCC-85B1-0885ACB313D5}" destId="{6619E2EB-3DE7-4B16-A9C2-D47A9AFBDA8E}" srcOrd="0" destOrd="0" parTransId="{E8316FFA-8A44-4724-A3D6-982E5116C276}" sibTransId="{2523765C-1D84-436F-BCA0-C70D03855CF3}"/>
    <dgm:cxn modelId="{244619B4-D0BC-4228-924F-096ECE56213A}" srcId="{2A9E3711-8BF9-4ECB-8A73-BDB1D972C5AD}" destId="{BB6D34BE-44CC-4493-B9F0-6202C2DBBC21}" srcOrd="1" destOrd="0" parTransId="{497D725B-9D64-4CF7-A1A7-B0A6C3F9CE9D}" sibTransId="{C194081C-EC0A-4F97-AA1D-6F8BE4BA931D}"/>
    <dgm:cxn modelId="{204C19A3-5AB9-438B-91BC-21FCE80A09EE}" srcId="{BB6D34BE-44CC-4493-B9F0-6202C2DBBC21}" destId="{F1AB0560-D098-4702-859A-43D22B6F2260}" srcOrd="0" destOrd="0" parTransId="{F31B1716-34BC-404E-A5BB-82DB209CFE22}" sibTransId="{92A4A24E-5524-4977-80FC-89DCBDFF0709}"/>
    <dgm:cxn modelId="{F227FF7C-0D71-424A-8F5C-9E65950AE4C0}" srcId="{BB6D34BE-44CC-4493-B9F0-6202C2DBBC21}" destId="{C3B22B90-78BF-4597-8188-964C09B874C8}" srcOrd="1" destOrd="0" parTransId="{CA491A90-EDAC-4DF5-BEA8-685E6C6FC73D}" sibTransId="{FB83F1A8-3071-46C1-A390-D6DF46BADB7D}"/>
    <dgm:cxn modelId="{5A61909E-0639-4E42-AD7E-0E7B3AA4BA96}" srcId="{819AEFCF-8790-495F-8ADF-4E944002C052}" destId="{EBF07A06-3A8C-4DFC-A051-6E75BECFA550}" srcOrd="1" destOrd="0" parTransId="{BC285F3C-18FC-4E68-8353-3F5315113C87}" sibTransId="{1DE20B3B-2233-4540-8B49-C08FF5078B0F}"/>
    <dgm:cxn modelId="{251949CC-5F75-4341-A8F2-63485FA69CC1}" type="presOf" srcId="{819AEFCF-8790-495F-8ADF-4E944002C052}" destId="{B6C4962E-D05B-409B-9AC8-2DF65ADC24F2}" srcOrd="1" destOrd="0" presId="urn:microsoft.com/office/officeart/2005/8/layout/lProcess2"/>
    <dgm:cxn modelId="{333BB1CF-530A-4366-A61A-8988167FEB62}" type="presOf" srcId="{7935070D-9C40-4FCC-85B1-0885ACB313D5}" destId="{D584E2BF-BDB1-4446-8FD3-100CAF7BB432}" srcOrd="0" destOrd="0" presId="urn:microsoft.com/office/officeart/2005/8/layout/lProcess2"/>
    <dgm:cxn modelId="{883ECF5D-0D26-4674-8FCA-06294A8356E9}" srcId="{2A9E3711-8BF9-4ECB-8A73-BDB1D972C5AD}" destId="{819AEFCF-8790-495F-8ADF-4E944002C052}" srcOrd="0" destOrd="0" parTransId="{0217D8D0-C198-493A-924B-FDFF81173345}" sibTransId="{A43CFB2E-0A70-493E-B732-90390C1AD2C2}"/>
    <dgm:cxn modelId="{6B7FC0FA-E4E8-4976-8C24-BBAC90861CF7}" type="presOf" srcId="{819AEFCF-8790-495F-8ADF-4E944002C052}" destId="{E21E7B18-8568-417F-A6C2-233C584B8044}" srcOrd="0" destOrd="0" presId="urn:microsoft.com/office/officeart/2005/8/layout/lProcess2"/>
    <dgm:cxn modelId="{A592A371-DEC2-4E5F-952D-C8A4EDBF0E38}" type="presOf" srcId="{7935070D-9C40-4FCC-85B1-0885ACB313D5}" destId="{604EAC99-6413-4529-B204-1F7CD327D6BA}" srcOrd="1" destOrd="0" presId="urn:microsoft.com/office/officeart/2005/8/layout/lProcess2"/>
    <dgm:cxn modelId="{85D72145-739D-478D-9AE6-61A8D9F26540}" srcId="{2A9E3711-8BF9-4ECB-8A73-BDB1D972C5AD}" destId="{7935070D-9C40-4FCC-85B1-0885ACB313D5}" srcOrd="2" destOrd="0" parTransId="{FAF5195F-7748-4F4F-9F1C-2A4E77044737}" sibTransId="{A7A3BF8C-7C54-4D06-8BB7-8C86B01A432E}"/>
    <dgm:cxn modelId="{A9C7146A-EDE4-46D9-9BCB-0B95F68761EC}" type="presOf" srcId="{C3B22B90-78BF-4597-8188-964C09B874C8}" destId="{FD0DE024-51F1-4582-9F65-3F074CCE8200}" srcOrd="0" destOrd="0" presId="urn:microsoft.com/office/officeart/2005/8/layout/lProcess2"/>
    <dgm:cxn modelId="{043157E7-5E16-4827-A212-FAD1BD560233}" type="presOf" srcId="{BB6D34BE-44CC-4493-B9F0-6202C2DBBC21}" destId="{D9DBE693-536B-4233-8DE1-C9040E4045F0}" srcOrd="0" destOrd="0" presId="urn:microsoft.com/office/officeart/2005/8/layout/lProcess2"/>
    <dgm:cxn modelId="{B70A1DBE-E93A-417F-9053-017739136FE2}" type="presParOf" srcId="{65175240-B094-4FFF-B124-F18011EF5ED7}" destId="{0E05D167-482E-4FA1-9E35-49AA3BD0878D}" srcOrd="0" destOrd="0" presId="urn:microsoft.com/office/officeart/2005/8/layout/lProcess2"/>
    <dgm:cxn modelId="{6DCA3F90-E8DA-445D-8D17-013B274F7F9F}" type="presParOf" srcId="{0E05D167-482E-4FA1-9E35-49AA3BD0878D}" destId="{E21E7B18-8568-417F-A6C2-233C584B8044}" srcOrd="0" destOrd="0" presId="urn:microsoft.com/office/officeart/2005/8/layout/lProcess2"/>
    <dgm:cxn modelId="{5120FBE1-B80F-4959-A907-AD81213E5A8A}" type="presParOf" srcId="{0E05D167-482E-4FA1-9E35-49AA3BD0878D}" destId="{B6C4962E-D05B-409B-9AC8-2DF65ADC24F2}" srcOrd="1" destOrd="0" presId="urn:microsoft.com/office/officeart/2005/8/layout/lProcess2"/>
    <dgm:cxn modelId="{4D11404E-F094-4D42-9C52-B32859C37981}" type="presParOf" srcId="{0E05D167-482E-4FA1-9E35-49AA3BD0878D}" destId="{15174171-CAD2-4E2E-9688-F42A44921278}" srcOrd="2" destOrd="0" presId="urn:microsoft.com/office/officeart/2005/8/layout/lProcess2"/>
    <dgm:cxn modelId="{C60DE84C-4C36-4611-ABD1-5D761CD21DAD}" type="presParOf" srcId="{15174171-CAD2-4E2E-9688-F42A44921278}" destId="{E50ADE86-63AE-435D-A206-97C027410A20}" srcOrd="0" destOrd="0" presId="urn:microsoft.com/office/officeart/2005/8/layout/lProcess2"/>
    <dgm:cxn modelId="{56DAF20A-C0CC-4CCF-9C59-375AD8DE708A}" type="presParOf" srcId="{E50ADE86-63AE-435D-A206-97C027410A20}" destId="{437DCA2F-D509-4989-B9A5-D1C4CBEB83D7}" srcOrd="0" destOrd="0" presId="urn:microsoft.com/office/officeart/2005/8/layout/lProcess2"/>
    <dgm:cxn modelId="{0080D820-27B1-4F46-8D95-B598C32A781A}" type="presParOf" srcId="{E50ADE86-63AE-435D-A206-97C027410A20}" destId="{39E7404A-DBA4-46CE-BE08-1D492F8EDB7D}" srcOrd="1" destOrd="0" presId="urn:microsoft.com/office/officeart/2005/8/layout/lProcess2"/>
    <dgm:cxn modelId="{78A2FF2D-3C7A-47AD-98A2-0A6A2CC0575A}" type="presParOf" srcId="{E50ADE86-63AE-435D-A206-97C027410A20}" destId="{909C0200-B31A-4089-A37B-99DF423451B1}" srcOrd="2" destOrd="0" presId="urn:microsoft.com/office/officeart/2005/8/layout/lProcess2"/>
    <dgm:cxn modelId="{17EF553A-A2E6-4EA4-8E5E-7F357816A6D7}" type="presParOf" srcId="{65175240-B094-4FFF-B124-F18011EF5ED7}" destId="{7B2BB6F0-879C-4670-AEC0-93EC40E116F8}" srcOrd="1" destOrd="0" presId="urn:microsoft.com/office/officeart/2005/8/layout/lProcess2"/>
    <dgm:cxn modelId="{910FE8E7-363D-4B4B-A7C3-20DCEF49CC94}" type="presParOf" srcId="{65175240-B094-4FFF-B124-F18011EF5ED7}" destId="{3776D7BC-0577-408E-A519-7CF5F168F47A}" srcOrd="2" destOrd="0" presId="urn:microsoft.com/office/officeart/2005/8/layout/lProcess2"/>
    <dgm:cxn modelId="{544123B9-EC63-4204-84BF-898379B61381}" type="presParOf" srcId="{3776D7BC-0577-408E-A519-7CF5F168F47A}" destId="{D9DBE693-536B-4233-8DE1-C9040E4045F0}" srcOrd="0" destOrd="0" presId="urn:microsoft.com/office/officeart/2005/8/layout/lProcess2"/>
    <dgm:cxn modelId="{E9A23E77-1285-44B8-A924-D3F01C03F14A}" type="presParOf" srcId="{3776D7BC-0577-408E-A519-7CF5F168F47A}" destId="{4C30AB6D-A6AD-4205-A7BC-15F2E1FAAC84}" srcOrd="1" destOrd="0" presId="urn:microsoft.com/office/officeart/2005/8/layout/lProcess2"/>
    <dgm:cxn modelId="{30F94349-50FB-4B6B-828E-E03EAD97F45D}" type="presParOf" srcId="{3776D7BC-0577-408E-A519-7CF5F168F47A}" destId="{243EDD44-304F-4C6B-9C74-0A730F500547}" srcOrd="2" destOrd="0" presId="urn:microsoft.com/office/officeart/2005/8/layout/lProcess2"/>
    <dgm:cxn modelId="{3963B97F-E6E7-467D-BB5B-A7845FD028DE}" type="presParOf" srcId="{243EDD44-304F-4C6B-9C74-0A730F500547}" destId="{A144D388-F18A-40E7-9FC5-41454F64E2C3}" srcOrd="0" destOrd="0" presId="urn:microsoft.com/office/officeart/2005/8/layout/lProcess2"/>
    <dgm:cxn modelId="{CBE437C4-EF81-416F-A56A-CA4714B6D369}" type="presParOf" srcId="{A144D388-F18A-40E7-9FC5-41454F64E2C3}" destId="{A25D9004-E9CD-4E4D-82C4-02E72BDFC89A}" srcOrd="0" destOrd="0" presId="urn:microsoft.com/office/officeart/2005/8/layout/lProcess2"/>
    <dgm:cxn modelId="{B37E90A4-A2C5-49EF-9F2A-867347A4E691}" type="presParOf" srcId="{A144D388-F18A-40E7-9FC5-41454F64E2C3}" destId="{63846E30-C501-427C-BB8A-9106D4FD03C8}" srcOrd="1" destOrd="0" presId="urn:microsoft.com/office/officeart/2005/8/layout/lProcess2"/>
    <dgm:cxn modelId="{9032BFCF-D760-48D4-810D-15C714EB759C}" type="presParOf" srcId="{A144D388-F18A-40E7-9FC5-41454F64E2C3}" destId="{FD0DE024-51F1-4582-9F65-3F074CCE8200}" srcOrd="2" destOrd="0" presId="urn:microsoft.com/office/officeart/2005/8/layout/lProcess2"/>
    <dgm:cxn modelId="{911EA246-F741-47EE-AD22-07FE79A25818}" type="presParOf" srcId="{65175240-B094-4FFF-B124-F18011EF5ED7}" destId="{7F43F005-4506-475F-AFE2-121A1142EFB7}" srcOrd="3" destOrd="0" presId="urn:microsoft.com/office/officeart/2005/8/layout/lProcess2"/>
    <dgm:cxn modelId="{FBF685C3-FFA9-4C09-B16E-B9DE779DE233}" type="presParOf" srcId="{65175240-B094-4FFF-B124-F18011EF5ED7}" destId="{F8283EA9-E7BE-4FA5-BB4A-2438C805ED10}" srcOrd="4" destOrd="0" presId="urn:microsoft.com/office/officeart/2005/8/layout/lProcess2"/>
    <dgm:cxn modelId="{251EA331-2BCF-49F4-90D9-A5DD9D723955}" type="presParOf" srcId="{F8283EA9-E7BE-4FA5-BB4A-2438C805ED10}" destId="{D584E2BF-BDB1-4446-8FD3-100CAF7BB432}" srcOrd="0" destOrd="0" presId="urn:microsoft.com/office/officeart/2005/8/layout/lProcess2"/>
    <dgm:cxn modelId="{9CA19C55-D5F4-44A8-A778-C209D6000D46}" type="presParOf" srcId="{F8283EA9-E7BE-4FA5-BB4A-2438C805ED10}" destId="{604EAC99-6413-4529-B204-1F7CD327D6BA}" srcOrd="1" destOrd="0" presId="urn:microsoft.com/office/officeart/2005/8/layout/lProcess2"/>
    <dgm:cxn modelId="{C53C9A96-B760-4D1A-A3FE-942BB1005E06}" type="presParOf" srcId="{F8283EA9-E7BE-4FA5-BB4A-2438C805ED10}" destId="{76BB5518-AF8F-4665-9124-F9F9B6E197AF}" srcOrd="2" destOrd="0" presId="urn:microsoft.com/office/officeart/2005/8/layout/lProcess2"/>
    <dgm:cxn modelId="{86764628-9CD2-41E8-A701-45D5F8B6E934}" type="presParOf" srcId="{76BB5518-AF8F-4665-9124-F9F9B6E197AF}" destId="{4D67461E-10DB-404B-9308-A452C5E66D3C}" srcOrd="0" destOrd="0" presId="urn:microsoft.com/office/officeart/2005/8/layout/lProcess2"/>
    <dgm:cxn modelId="{F917FC90-E85B-4459-A35B-27B2620A57AA}" type="presParOf" srcId="{4D67461E-10DB-404B-9308-A452C5E66D3C}" destId="{678E7F71-8C75-4054-8274-C2733C07E0B6}" srcOrd="0" destOrd="0" presId="urn:microsoft.com/office/officeart/2005/8/layout/lProcess2"/>
    <dgm:cxn modelId="{47814949-2604-4FF6-B611-71D5A2D49E1C}" type="presParOf" srcId="{4D67461E-10DB-404B-9308-A452C5E66D3C}" destId="{D335C112-9B49-4EC9-895C-A01CFA3CA887}" srcOrd="1" destOrd="0" presId="urn:microsoft.com/office/officeart/2005/8/layout/lProcess2"/>
    <dgm:cxn modelId="{404B6563-E729-40EF-909C-8C971155EA0D}" type="presParOf" srcId="{4D67461E-10DB-404B-9308-A452C5E66D3C}" destId="{0A03BA52-4D27-459A-A122-E53515F347D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1E7B18-8568-417F-A6C2-233C584B8044}">
      <dsp:nvSpPr>
        <dsp:cNvPr id="0" name=""/>
        <dsp:cNvSpPr/>
      </dsp:nvSpPr>
      <dsp:spPr>
        <a:xfrm>
          <a:off x="22918" y="0"/>
          <a:ext cx="2437220" cy="417412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8575"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Временные искусства</a:t>
          </a:r>
          <a:endParaRPr lang="ru-RU" sz="2000" b="1" i="1" u="none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918" y="0"/>
        <a:ext cx="2437220" cy="1252236"/>
      </dsp:txXfrm>
    </dsp:sp>
    <dsp:sp modelId="{437DCA2F-D509-4989-B9A5-D1C4CBEB83D7}">
      <dsp:nvSpPr>
        <dsp:cNvPr id="0" name=""/>
        <dsp:cNvSpPr/>
      </dsp:nvSpPr>
      <dsp:spPr>
        <a:xfrm>
          <a:off x="341543" y="1253459"/>
          <a:ext cx="1755511" cy="1258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ЛИТЕРАТУРА, МУЗЫКА</a:t>
          </a:r>
        </a:p>
      </dsp:txBody>
      <dsp:txXfrm>
        <a:off x="341543" y="1253459"/>
        <a:ext cx="1755511" cy="1258554"/>
      </dsp:txXfrm>
    </dsp:sp>
    <dsp:sp modelId="{909C0200-B31A-4089-A37B-99DF423451B1}">
      <dsp:nvSpPr>
        <dsp:cNvPr id="0" name=""/>
        <dsp:cNvSpPr/>
      </dsp:nvSpPr>
      <dsp:spPr>
        <a:xfrm>
          <a:off x="341543" y="2705637"/>
          <a:ext cx="1755511" cy="1258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Искусства СЛОВА и ЗВУКА</a:t>
          </a:r>
        </a:p>
      </dsp:txBody>
      <dsp:txXfrm>
        <a:off x="341543" y="2705637"/>
        <a:ext cx="1755511" cy="1258554"/>
      </dsp:txXfrm>
    </dsp:sp>
    <dsp:sp modelId="{D9DBE693-536B-4233-8DE1-C9040E4045F0}">
      <dsp:nvSpPr>
        <dsp:cNvPr id="0" name=""/>
        <dsp:cNvSpPr/>
      </dsp:nvSpPr>
      <dsp:spPr>
        <a:xfrm>
          <a:off x="2603651" y="0"/>
          <a:ext cx="2316440" cy="417412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Визуальные искусства (пространственные)</a:t>
          </a:r>
          <a:endParaRPr lang="ru-RU" sz="2000" b="1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3651" y="0"/>
        <a:ext cx="2316440" cy="1252236"/>
      </dsp:txXfrm>
    </dsp:sp>
    <dsp:sp modelId="{A25D9004-E9CD-4E4D-82C4-02E72BDFC89A}">
      <dsp:nvSpPr>
        <dsp:cNvPr id="0" name=""/>
        <dsp:cNvSpPr/>
      </dsp:nvSpPr>
      <dsp:spPr>
        <a:xfrm>
          <a:off x="2882953" y="1253459"/>
          <a:ext cx="1755511" cy="1258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>
              <a:solidFill>
                <a:schemeClr val="tx1"/>
              </a:solidFill>
            </a:rPr>
            <a:t>ЖИВОПИСЬ, СКУЛЬПТУРА, ГРАФИКА, АРХИТЕКТУРА, ДПИ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882953" y="1253459"/>
        <a:ext cx="1755511" cy="1258554"/>
      </dsp:txXfrm>
    </dsp:sp>
    <dsp:sp modelId="{FD0DE024-51F1-4582-9F65-3F074CCE8200}">
      <dsp:nvSpPr>
        <dsp:cNvPr id="0" name=""/>
        <dsp:cNvSpPr/>
      </dsp:nvSpPr>
      <dsp:spPr>
        <a:xfrm>
          <a:off x="2882953" y="2705637"/>
          <a:ext cx="1755511" cy="1258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Искусства ИЗОБРАЖЕНИЯ</a:t>
          </a:r>
        </a:p>
      </dsp:txBody>
      <dsp:txXfrm>
        <a:off x="2882953" y="2705637"/>
        <a:ext cx="1755511" cy="1258554"/>
      </dsp:txXfrm>
    </dsp:sp>
    <dsp:sp modelId="{D584E2BF-BDB1-4446-8FD3-100CAF7BB432}">
      <dsp:nvSpPr>
        <dsp:cNvPr id="0" name=""/>
        <dsp:cNvSpPr/>
      </dsp:nvSpPr>
      <dsp:spPr>
        <a:xfrm>
          <a:off x="5083508" y="0"/>
          <a:ext cx="2331823" cy="417412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Визуально-временные искусства</a:t>
          </a:r>
        </a:p>
      </dsp:txBody>
      <dsp:txXfrm>
        <a:off x="5083508" y="0"/>
        <a:ext cx="2331823" cy="1252236"/>
      </dsp:txXfrm>
    </dsp:sp>
    <dsp:sp modelId="{678E7F71-8C75-4054-8274-C2733C07E0B6}">
      <dsp:nvSpPr>
        <dsp:cNvPr id="0" name=""/>
        <dsp:cNvSpPr/>
      </dsp:nvSpPr>
      <dsp:spPr>
        <a:xfrm>
          <a:off x="5371664" y="1253459"/>
          <a:ext cx="1755511" cy="1258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ТЕАТР, ЦИРК,БАЛЕТ, КИНО, ЭСТРАДА</a:t>
          </a:r>
        </a:p>
      </dsp:txBody>
      <dsp:txXfrm>
        <a:off x="5371664" y="1253459"/>
        <a:ext cx="1755511" cy="1258554"/>
      </dsp:txXfrm>
    </dsp:sp>
    <dsp:sp modelId="{0A03BA52-4D27-459A-A122-E53515F347D6}">
      <dsp:nvSpPr>
        <dsp:cNvPr id="0" name=""/>
        <dsp:cNvSpPr/>
      </dsp:nvSpPr>
      <dsp:spPr>
        <a:xfrm>
          <a:off x="5371664" y="2705637"/>
          <a:ext cx="1755511" cy="1258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Искусства  ЗРЕЛИЩНО-ИГРОВЫЕ</a:t>
          </a:r>
        </a:p>
      </dsp:txBody>
      <dsp:txXfrm>
        <a:off x="5371664" y="2705637"/>
        <a:ext cx="1755511" cy="1258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975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272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391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971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278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575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402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713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61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401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194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FDAE-D0F7-4AD4-A760-BF68757403E7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A83E2-A1A1-45FC-81EA-3C4937E90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393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4.jpeg"/><Relationship Id="rId9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0EAA38-1CC8-4D40-AA36-3202ED890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9558" y="1047566"/>
            <a:ext cx="5992427" cy="1660124"/>
          </a:xfrm>
          <a:solidFill>
            <a:schemeClr val="accent6">
              <a:lumMod val="75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bg1"/>
                </a:solidFill>
              </a:rPr>
              <a:t>Основы композиции </a:t>
            </a:r>
            <a:br>
              <a:rPr lang="ru-RU" sz="3600" b="1" i="1" dirty="0">
                <a:solidFill>
                  <a:schemeClr val="bg1"/>
                </a:solidFill>
              </a:rPr>
            </a:br>
            <a:r>
              <a:rPr lang="ru-RU" sz="3600" b="1" i="1" dirty="0">
                <a:solidFill>
                  <a:schemeClr val="bg1"/>
                </a:solidFill>
              </a:rPr>
              <a:t>в конструктивных искусствах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6CED15F-3681-4FCC-A475-32909A43F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7098" y="3091093"/>
            <a:ext cx="5617346" cy="1059218"/>
          </a:xfrm>
          <a:solidFill>
            <a:schemeClr val="accent2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100" dirty="0"/>
              <a:t> </a:t>
            </a:r>
            <a:r>
              <a:rPr lang="ru-RU" sz="2100" b="1" dirty="0"/>
              <a:t>изобразительное искусство в 7 классе</a:t>
            </a:r>
          </a:p>
          <a:p>
            <a:r>
              <a:rPr lang="ru-RU" sz="2100" b="1" dirty="0"/>
              <a:t>ХУДОЖНИК-ДИЗАЙН-АРХИТЕКТУРА</a:t>
            </a:r>
          </a:p>
        </p:txBody>
      </p:sp>
    </p:spTree>
    <p:extLst>
      <p:ext uri="{BB962C8B-B14F-4D97-AF65-F5344CB8AC3E}">
        <p14:creationId xmlns:p14="http://schemas.microsoft.com/office/powerpoint/2010/main" xmlns="" val="73415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683306A-DC36-424C-805F-39BC2FCB3871}"/>
              </a:ext>
            </a:extLst>
          </p:cNvPr>
          <p:cNvSpPr txBox="1"/>
          <p:nvPr/>
        </p:nvSpPr>
        <p:spPr>
          <a:xfrm>
            <a:off x="205740" y="118872"/>
            <a:ext cx="8732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Древние рассматривали мир как хаос и задачей художника видели внесение в него порядка. Даже если на белом фоне один прямоугольник, то человек интуитивно располагает его в центре, стремясь к равновесию.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21EEB8-FB6D-401B-9F89-F0913550D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" y="3631165"/>
            <a:ext cx="9144000" cy="3048000"/>
          </a:xfrm>
          <a:prstGeom prst="rect">
            <a:avLst/>
          </a:prstGeom>
        </p:spPr>
      </p:pic>
      <p:sp>
        <p:nvSpPr>
          <p:cNvPr id="6" name="Объект 3">
            <a:extLst>
              <a:ext uri="{FF2B5EF4-FFF2-40B4-BE49-F238E27FC236}">
                <a16:creationId xmlns="" xmlns:a16="http://schemas.microsoft.com/office/drawing/2014/main" id="{FD2877F5-3315-4B48-ADE7-C38A6AEB855C}"/>
              </a:ext>
            </a:extLst>
          </p:cNvPr>
          <p:cNvSpPr txBox="1">
            <a:spLocks/>
          </p:cNvSpPr>
          <p:nvPr/>
        </p:nvSpPr>
        <p:spPr>
          <a:xfrm>
            <a:off x="2312633" y="1346677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/>
              <a:t>Ответь на вопрос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="" xmlns:a16="http://schemas.microsoft.com/office/drawing/2014/main" id="{A5D23002-C3BF-40DC-909F-CD10492A360F}"/>
              </a:ext>
            </a:extLst>
          </p:cNvPr>
          <p:cNvSpPr txBox="1">
            <a:spLocks/>
          </p:cNvSpPr>
          <p:nvPr/>
        </p:nvSpPr>
        <p:spPr>
          <a:xfrm>
            <a:off x="459486" y="1999644"/>
            <a:ext cx="8225028" cy="7863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Как, </a:t>
            </a:r>
            <a:r>
              <a:rPr lang="ru-RU" dirty="0" smtClean="0">
                <a:solidFill>
                  <a:schemeClr val="bg1"/>
                </a:solidFill>
              </a:rPr>
              <a:t>по-вашему, </a:t>
            </a:r>
            <a:r>
              <a:rPr lang="ru-RU" dirty="0">
                <a:solidFill>
                  <a:schemeClr val="bg1"/>
                </a:solidFill>
              </a:rPr>
              <a:t>будет называться композиция в которой изображение расположено в центре?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2312633" y="3006422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ЦЕНТРОВАЯ</a:t>
            </a:r>
            <a:r>
              <a:rPr lang="ru-RU" dirty="0" smtClean="0"/>
              <a:t> </a:t>
            </a:r>
            <a:r>
              <a:rPr lang="ru-RU" dirty="0"/>
              <a:t>композиция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62463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2" y="257452"/>
            <a:ext cx="8362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Художественное чувство гармонии в человеке тесно связано с математическим чувством.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35D9F55-6581-4A87-94FF-A29EE8C975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814" t="24534" b="53902"/>
          <a:stretch/>
        </p:blipFill>
        <p:spPr>
          <a:xfrm>
            <a:off x="379486" y="1886673"/>
            <a:ext cx="8507061" cy="1414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19309DA-1D1D-4B8F-8A2A-DDAD38B241C5}"/>
              </a:ext>
            </a:extLst>
          </p:cNvPr>
          <p:cNvSpPr txBox="1"/>
          <p:nvPr/>
        </p:nvSpPr>
        <p:spPr>
          <a:xfrm>
            <a:off x="778984" y="1141715"/>
            <a:ext cx="728525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Как, по-вашему, называется данная композиция?</a:t>
            </a:r>
            <a:endParaRPr lang="ru-RU" sz="2400" b="1" dirty="0"/>
          </a:p>
        </p:txBody>
      </p:sp>
      <p:sp>
        <p:nvSpPr>
          <p:cNvPr id="8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2295409" y="5733346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СИММЕТРИЧНАЯ</a:t>
            </a:r>
            <a:r>
              <a:rPr lang="ru-RU" dirty="0" smtClean="0"/>
              <a:t> </a:t>
            </a:r>
            <a:r>
              <a:rPr lang="ru-RU" dirty="0"/>
              <a:t>композиция</a:t>
            </a:r>
          </a:p>
        </p:txBody>
      </p:sp>
      <p:pic>
        <p:nvPicPr>
          <p:cNvPr id="10" name="Picture 2" descr="C:\Users\pc\Desktop\img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" t="16647" r="-1456" b="36724"/>
          <a:stretch/>
        </p:blipFill>
        <p:spPr bwMode="auto">
          <a:xfrm>
            <a:off x="1670264" y="3483980"/>
            <a:ext cx="5769023" cy="199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311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05017" y="1902120"/>
            <a:ext cx="7054924" cy="48093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2" name="Объект 3">
            <a:extLst>
              <a:ext uri="{FF2B5EF4-FFF2-40B4-BE49-F238E27FC236}">
                <a16:creationId xmlns="" xmlns:a16="http://schemas.microsoft.com/office/drawing/2014/main" id="{FD2877F5-3315-4B48-ADE7-C38A6AEB855C}"/>
              </a:ext>
            </a:extLst>
          </p:cNvPr>
          <p:cNvSpPr txBox="1">
            <a:spLocks/>
          </p:cNvSpPr>
          <p:nvPr/>
        </p:nvSpPr>
        <p:spPr>
          <a:xfrm>
            <a:off x="2173903" y="148773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/>
              <a:t>Ответь на вопрос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19309DA-1D1D-4B8F-8A2A-DDAD38B241C5}"/>
              </a:ext>
            </a:extLst>
          </p:cNvPr>
          <p:cNvSpPr txBox="1"/>
          <p:nvPr/>
        </p:nvSpPr>
        <p:spPr>
          <a:xfrm>
            <a:off x="1004239" y="653469"/>
            <a:ext cx="728525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Как</a:t>
            </a:r>
            <a:r>
              <a:rPr lang="ru-RU" sz="2400" b="1" dirty="0"/>
              <a:t> </a:t>
            </a:r>
            <a:r>
              <a:rPr lang="ru-RU" sz="2400" b="1" dirty="0" smtClean="0"/>
              <a:t>будет называться отсутствие симметрии?</a:t>
            </a:r>
            <a:endParaRPr lang="ru-RU" sz="2400" b="1" dirty="0"/>
          </a:p>
        </p:txBody>
      </p:sp>
      <p:sp>
        <p:nvSpPr>
          <p:cNvPr id="5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2173903" y="1221666"/>
            <a:ext cx="458200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АСИММЕТРИЯ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4827" y="4438835"/>
            <a:ext cx="2098443" cy="13849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40023" y="2095130"/>
            <a:ext cx="6241002" cy="43323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962617" y="2334827"/>
            <a:ext cx="2361460" cy="237477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19309DA-1D1D-4B8F-8A2A-DDAD38B241C5}"/>
              </a:ext>
            </a:extLst>
          </p:cNvPr>
          <p:cNvSpPr txBox="1"/>
          <p:nvPr/>
        </p:nvSpPr>
        <p:spPr>
          <a:xfrm>
            <a:off x="195308" y="653468"/>
            <a:ext cx="872674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каком месте следует расположить второй прямоугольник?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97954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>
            <a:extLst>
              <a:ext uri="{FF2B5EF4-FFF2-40B4-BE49-F238E27FC236}">
                <a16:creationId xmlns="" xmlns:a16="http://schemas.microsoft.com/office/drawing/2014/main" id="{FD2877F5-3315-4B48-ADE7-C38A6AEB855C}"/>
              </a:ext>
            </a:extLst>
          </p:cNvPr>
          <p:cNvSpPr txBox="1">
            <a:spLocks/>
          </p:cNvSpPr>
          <p:nvPr/>
        </p:nvSpPr>
        <p:spPr>
          <a:xfrm>
            <a:off x="2173903" y="148773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/>
              <a:t>Ответь на вопрос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9309DA-1D1D-4B8F-8A2A-DDAD38B241C5}"/>
              </a:ext>
            </a:extLst>
          </p:cNvPr>
          <p:cNvSpPr txBox="1"/>
          <p:nvPr/>
        </p:nvSpPr>
        <p:spPr>
          <a:xfrm>
            <a:off x="88776" y="909118"/>
            <a:ext cx="895756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 каком рисунке достигнуто равновесие масс черного и белого?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6948" y="4119239"/>
            <a:ext cx="133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Рис. 1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071875" y="4119239"/>
            <a:ext cx="133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Рис. 2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956396" y="4122483"/>
            <a:ext cx="133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Рис. 3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76" y="1728787"/>
            <a:ext cx="299732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4532" y="1728787"/>
            <a:ext cx="30670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1582" y="1728787"/>
            <a:ext cx="297241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76" y="4119239"/>
            <a:ext cx="8985913" cy="243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74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67114" y="171237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Композиция из трёх элементов</a:t>
            </a:r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4625266" y="174395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Композиция из нескольких элементов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3164" y="843378"/>
            <a:ext cx="4385569" cy="51224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25266" y="843378"/>
            <a:ext cx="4438834" cy="51224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2936" y="2171700"/>
            <a:ext cx="1926431" cy="2986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86036" y="1461484"/>
            <a:ext cx="1714500" cy="1943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86037" y="4086225"/>
            <a:ext cx="1714499" cy="1385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901376" y="1275747"/>
            <a:ext cx="2012595" cy="21288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203743" y="3071813"/>
            <a:ext cx="1585913" cy="2628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070121" y="4643437"/>
            <a:ext cx="1814512" cy="828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93806" y="1575784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535435" y="3850481"/>
            <a:ext cx="914400" cy="471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19309DA-1D1D-4B8F-8A2A-DDAD38B241C5}"/>
              </a:ext>
            </a:extLst>
          </p:cNvPr>
          <p:cNvSpPr txBox="1"/>
          <p:nvPr/>
        </p:nvSpPr>
        <p:spPr>
          <a:xfrm>
            <a:off x="73656" y="6049289"/>
            <a:ext cx="8957569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Композиция, в которой стороны прямоугольников расположены параллельно краям поля, называется </a:t>
            </a:r>
            <a:r>
              <a:rPr lang="ru-RU" sz="2400" b="1" dirty="0" smtClean="0"/>
              <a:t>фронтальной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2801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8586" y="1020932"/>
            <a:ext cx="7119892" cy="55041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0843" y="2654423"/>
            <a:ext cx="5237825" cy="19974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2330388" y="251136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СТАТИЧНАЯ </a:t>
            </a:r>
            <a:r>
              <a:rPr lang="ru-RU" dirty="0" smtClean="0"/>
              <a:t>композиция (без движения)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233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8586" y="736847"/>
            <a:ext cx="7119892" cy="5335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9608781">
            <a:off x="1243653" y="2254928"/>
            <a:ext cx="5237825" cy="9987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2330388" y="144604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ДИНАМИЧНАЯ </a:t>
            </a:r>
            <a:r>
              <a:rPr lang="ru-RU" dirty="0" smtClean="0"/>
              <a:t>композиция (в движении)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 rot="19784778">
            <a:off x="1642130" y="3447214"/>
            <a:ext cx="6413116" cy="5504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2599677" y="6207020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 smtClean="0"/>
              <a:t>Усиление движения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51789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2330388" y="251136"/>
            <a:ext cx="4518734" cy="440825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ПРОТИВОСТОЯНИЕ </a:t>
            </a:r>
            <a:r>
              <a:rPr lang="ru-RU" dirty="0" smtClean="0"/>
              <a:t>движению, его остановка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8586" y="967666"/>
            <a:ext cx="7119892" cy="5335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20021930">
            <a:off x="1225118" y="2840854"/>
            <a:ext cx="4021584" cy="8966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813493">
            <a:off x="5033640" y="3093868"/>
            <a:ext cx="2796466" cy="14781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535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186430" y="142043"/>
            <a:ext cx="8780015" cy="6214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/>
              <a:t>ГЛУБИННАЯ</a:t>
            </a:r>
            <a:r>
              <a:rPr lang="ru-RU" sz="1800" b="1" dirty="0" smtClean="0"/>
              <a:t> </a:t>
            </a:r>
            <a:r>
              <a:rPr lang="ru-RU" sz="1800" dirty="0" smtClean="0"/>
              <a:t>композиция. Когда прямоугольники расположены </a:t>
            </a:r>
            <a:r>
              <a:rPr lang="ru-RU" sz="1800" u="sng" dirty="0" smtClean="0"/>
              <a:t>под углом </a:t>
            </a:r>
            <a:r>
              <a:rPr lang="ru-RU" sz="1800" dirty="0" smtClean="0"/>
              <a:t>к краю поля и как бы </a:t>
            </a:r>
            <a:r>
              <a:rPr lang="ru-RU" sz="1800" u="sng" dirty="0" smtClean="0"/>
              <a:t>уходят в глубину</a:t>
            </a:r>
            <a:r>
              <a:rPr lang="ru-RU" sz="1800" dirty="0" smtClean="0"/>
              <a:t> пространства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6429" y="1597980"/>
            <a:ext cx="8780016" cy="43536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19309DA-1D1D-4B8F-8A2A-DDAD38B241C5}"/>
              </a:ext>
            </a:extLst>
          </p:cNvPr>
          <p:cNvSpPr txBox="1"/>
          <p:nvPr/>
        </p:nvSpPr>
        <p:spPr>
          <a:xfrm>
            <a:off x="186431" y="6049289"/>
            <a:ext cx="8780016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Композиция, в которой стороны прямоугольников расположены </a:t>
            </a:r>
            <a:r>
              <a:rPr lang="ru-RU" u="sng" dirty="0" smtClean="0"/>
              <a:t>параллельно краям </a:t>
            </a:r>
            <a:r>
              <a:rPr lang="ru-RU" dirty="0" smtClean="0"/>
              <a:t>поля, называется </a:t>
            </a:r>
            <a:r>
              <a:rPr lang="ru-RU" sz="2400" b="1" dirty="0" smtClean="0"/>
              <a:t>ФРОНТАЛЬНОЙ</a:t>
            </a:r>
            <a:endParaRPr lang="ru-RU" sz="2400" b="1" dirty="0"/>
          </a:p>
        </p:txBody>
      </p:sp>
      <p:sp>
        <p:nvSpPr>
          <p:cNvPr id="13" name="Объект 3">
            <a:extLst>
              <a:ext uri="{FF2B5EF4-FFF2-40B4-BE49-F238E27FC236}">
                <a16:creationId xmlns="" xmlns:a16="http://schemas.microsoft.com/office/drawing/2014/main" id="{FD2877F5-3315-4B48-ADE7-C38A6AEB855C}"/>
              </a:ext>
            </a:extLst>
          </p:cNvPr>
          <p:cNvSpPr txBox="1">
            <a:spLocks/>
          </p:cNvSpPr>
          <p:nvPr/>
        </p:nvSpPr>
        <p:spPr>
          <a:xfrm>
            <a:off x="1961963" y="879723"/>
            <a:ext cx="5228948" cy="568170"/>
          </a:xfrm>
          <a:prstGeom prst="rect">
            <a:avLst/>
          </a:prstGeom>
          <a:solidFill>
            <a:srgbClr val="CDCB9F"/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/>
              <a:t>Определи ГЛУБИННУЮ и ФРОНТАЛЬНУЮ композицию</a:t>
            </a:r>
            <a:endParaRPr lang="ru-RU" dirty="0"/>
          </a:p>
        </p:txBody>
      </p:sp>
      <p:cxnSp>
        <p:nvCxnSpPr>
          <p:cNvPr id="9" name="Прямая соединительная линия 8"/>
          <p:cNvCxnSpPr>
            <a:stCxn id="10" idx="0"/>
            <a:endCxn id="10" idx="2"/>
          </p:cNvCxnSpPr>
          <p:nvPr/>
        </p:nvCxnSpPr>
        <p:spPr>
          <a:xfrm>
            <a:off x="4576437" y="1597980"/>
            <a:ext cx="0" cy="43536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17922" y="2046019"/>
            <a:ext cx="2536031" cy="1728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785938" y="4071938"/>
            <a:ext cx="2414587" cy="1428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6509" y="4257675"/>
            <a:ext cx="896541" cy="1057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71837" y="2271713"/>
            <a:ext cx="1100137" cy="52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550442" y="3114675"/>
            <a:ext cx="542925" cy="445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rot="20399134">
            <a:off x="5899633" y="3814828"/>
            <a:ext cx="2582562" cy="1481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1606265">
            <a:off x="6855156" y="2390871"/>
            <a:ext cx="1100137" cy="52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817419">
            <a:off x="5278041" y="2421141"/>
            <a:ext cx="892074" cy="1427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854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21" y="1890944"/>
            <a:ext cx="4877134" cy="482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1853" y="106532"/>
            <a:ext cx="3909052" cy="661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20249" y="3808520"/>
            <a:ext cx="1509203" cy="417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3">
            <a:extLst>
              <a:ext uri="{FF2B5EF4-FFF2-40B4-BE49-F238E27FC236}">
                <a16:creationId xmlns="" xmlns:a16="http://schemas.microsoft.com/office/drawing/2014/main" id="{F2FF6A2C-885D-4372-A3B8-E0944263D47B}"/>
              </a:ext>
            </a:extLst>
          </p:cNvPr>
          <p:cNvSpPr txBox="1">
            <a:spLocks/>
          </p:cNvSpPr>
          <p:nvPr/>
        </p:nvSpPr>
        <p:spPr>
          <a:xfrm>
            <a:off x="71022" y="142043"/>
            <a:ext cx="4877134" cy="16334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 smtClean="0"/>
              <a:t>Чередование изобразительных элементов и свободных пространств, их частота, сгущённость и разрежённость – это </a:t>
            </a:r>
            <a:r>
              <a:rPr lang="ru-RU" sz="2400" b="1" dirty="0" smtClean="0"/>
              <a:t>РИТМ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xmlns="" val="134163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49A5072-2F9A-49F2-B79B-603EDB805CC6}"/>
              </a:ext>
            </a:extLst>
          </p:cNvPr>
          <p:cNvSpPr txBox="1"/>
          <p:nvPr/>
        </p:nvSpPr>
        <p:spPr>
          <a:xfrm>
            <a:off x="2058651" y="965626"/>
            <a:ext cx="6729413" cy="4247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Визуальные искусства (пространственные)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E9697A1A-083A-4CC8-99BC-06BF41412C6E}"/>
              </a:ext>
            </a:extLst>
          </p:cNvPr>
          <p:cNvSpPr/>
          <p:nvPr/>
        </p:nvSpPr>
        <p:spPr>
          <a:xfrm>
            <a:off x="1593377" y="1854972"/>
            <a:ext cx="2268747" cy="36877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DE822FDD-5263-456C-9F74-023C217A7E7F}"/>
              </a:ext>
            </a:extLst>
          </p:cNvPr>
          <p:cNvSpPr/>
          <p:nvPr/>
        </p:nvSpPr>
        <p:spPr>
          <a:xfrm>
            <a:off x="4092104" y="1853601"/>
            <a:ext cx="2268747" cy="36877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07AD4037-A973-4CF0-8D65-2BD2EF996485}"/>
              </a:ext>
            </a:extLst>
          </p:cNvPr>
          <p:cNvSpPr/>
          <p:nvPr/>
        </p:nvSpPr>
        <p:spPr>
          <a:xfrm>
            <a:off x="6563834" y="1853601"/>
            <a:ext cx="2268747" cy="36877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3C36B9-FE56-424D-AC1D-E028360867A4}"/>
              </a:ext>
            </a:extLst>
          </p:cNvPr>
          <p:cNvSpPr txBox="1"/>
          <p:nvPr/>
        </p:nvSpPr>
        <p:spPr>
          <a:xfrm flipH="1">
            <a:off x="2026341" y="2109004"/>
            <a:ext cx="172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Декоративные искусства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96C0E6-3B96-4C29-8CC4-B7E189188ABC}"/>
              </a:ext>
            </a:extLst>
          </p:cNvPr>
          <p:cNvSpPr txBox="1"/>
          <p:nvPr/>
        </p:nvSpPr>
        <p:spPr>
          <a:xfrm flipH="1">
            <a:off x="4159475" y="2109002"/>
            <a:ext cx="2134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Конструктивные искусства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1DC8C48-AADB-4514-AFEB-9A4316D5C65B}"/>
              </a:ext>
            </a:extLst>
          </p:cNvPr>
          <p:cNvSpPr txBox="1"/>
          <p:nvPr/>
        </p:nvSpPr>
        <p:spPr>
          <a:xfrm flipH="1">
            <a:off x="6586271" y="2109004"/>
            <a:ext cx="195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Изобразительные искусства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937CF4C-6D8F-45DC-A7B1-FC1E0458B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7865" y="2838886"/>
            <a:ext cx="871216" cy="12309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AD17EAE-9A68-4B7E-A16D-C78AE4056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4013" y="4276908"/>
            <a:ext cx="1308907" cy="11798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42FBB9F-9407-4631-9FE5-F0E63993F624}"/>
              </a:ext>
            </a:extLst>
          </p:cNvPr>
          <p:cNvSpPr txBox="1"/>
          <p:nvPr/>
        </p:nvSpPr>
        <p:spPr>
          <a:xfrm>
            <a:off x="2837401" y="2854711"/>
            <a:ext cx="1117121" cy="117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i="1" dirty="0"/>
              <a:t>Предметы декоративно-прикладного искусства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A694C97A-7231-47FB-B36F-2D2AB9926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8984" y="4356930"/>
            <a:ext cx="1552728" cy="10198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174E4F5-8A30-405D-B633-02C2F5E9F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5088" y="2732250"/>
            <a:ext cx="1884830" cy="11798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A6E0747-A861-4A0A-836F-B1C350CF2213}"/>
              </a:ext>
            </a:extLst>
          </p:cNvPr>
          <p:cNvSpPr txBox="1"/>
          <p:nvPr/>
        </p:nvSpPr>
        <p:spPr>
          <a:xfrm>
            <a:off x="4311400" y="3996020"/>
            <a:ext cx="1868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Дизайн, архитектура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39B33C5F-881D-4493-942B-C5CFF13AC0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3221" y="2736376"/>
            <a:ext cx="865724" cy="13060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6C566AA8-B90A-4727-8694-C6148F4E44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2013" y="4167292"/>
            <a:ext cx="940517" cy="11798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47387C5B-5BF5-45C6-A36E-ABD045CB94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7407" y="4167292"/>
            <a:ext cx="802736" cy="1116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6768A5A-59E6-46EA-A4DB-933843BEB954}"/>
              </a:ext>
            </a:extLst>
          </p:cNvPr>
          <p:cNvSpPr txBox="1"/>
          <p:nvPr/>
        </p:nvSpPr>
        <p:spPr>
          <a:xfrm>
            <a:off x="6594734" y="2961293"/>
            <a:ext cx="1085798" cy="89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i="1" dirty="0"/>
              <a:t>Живопись, скульптура, графика</a:t>
            </a:r>
          </a:p>
        </p:txBody>
      </p:sp>
      <p:graphicFrame>
        <p:nvGraphicFramePr>
          <p:cNvPr id="40" name="Схема 39">
            <a:extLst>
              <a:ext uri="{FF2B5EF4-FFF2-40B4-BE49-F238E27FC236}">
                <a16:creationId xmlns="" xmlns:a16="http://schemas.microsoft.com/office/drawing/2014/main" id="{C0A487BE-57EB-4F21-A63D-8B753B758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21958572"/>
              </p:ext>
            </p:extLst>
          </p:nvPr>
        </p:nvGraphicFramePr>
        <p:xfrm>
          <a:off x="1463468" y="1718253"/>
          <a:ext cx="7416021" cy="4174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DE35C00-D210-4152-8CBD-F4FAF2BE0E01}"/>
              </a:ext>
            </a:extLst>
          </p:cNvPr>
          <p:cNvSpPr txBox="1"/>
          <p:nvPr/>
        </p:nvSpPr>
        <p:spPr>
          <a:xfrm>
            <a:off x="2058651" y="929140"/>
            <a:ext cx="6729413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000" b="1" i="1" dirty="0"/>
              <a:t>ВИДЫ ИСКУССТВ</a:t>
            </a:r>
          </a:p>
        </p:txBody>
      </p:sp>
    </p:spTree>
    <p:extLst>
      <p:ext uri="{BB962C8B-B14F-4D97-AF65-F5344CB8AC3E}">
        <p14:creationId xmlns:p14="http://schemas.microsoft.com/office/powerpoint/2010/main" xmlns="" val="326342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40" grpId="0">
        <p:bldAsOne/>
      </p:bldGraphic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759" y="295185"/>
            <a:ext cx="8541874" cy="623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755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6FFAC9-54AF-4631-A33B-BF73EA294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663" y="4001496"/>
            <a:ext cx="5020902" cy="2703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443308-E3D0-4A7A-9374-22B8B5B13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664" y="528267"/>
            <a:ext cx="5020901" cy="2845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42FC3A8-4F08-48D5-9EE6-E13BA72A7726}"/>
              </a:ext>
            </a:extLst>
          </p:cNvPr>
          <p:cNvSpPr txBox="1"/>
          <p:nvPr/>
        </p:nvSpPr>
        <p:spPr>
          <a:xfrm>
            <a:off x="4836398" y="3232055"/>
            <a:ext cx="3462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вещи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1C3790-44C8-42B8-951D-BF1C54DEC967}"/>
              </a:ext>
            </a:extLst>
          </p:cNvPr>
          <p:cNvSpPr txBox="1"/>
          <p:nvPr/>
        </p:nvSpPr>
        <p:spPr>
          <a:xfrm>
            <a:off x="4836397" y="-196593"/>
            <a:ext cx="3462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здания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BD1829E-5E2D-496C-9F3A-160BF24C10F7}"/>
              </a:ext>
            </a:extLst>
          </p:cNvPr>
          <p:cNvSpPr txBox="1"/>
          <p:nvPr/>
        </p:nvSpPr>
        <p:spPr>
          <a:xfrm>
            <a:off x="204185" y="248574"/>
            <a:ext cx="346229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Рассмотрите внимательно изображения…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228F7D9-8D1C-4D6E-A7C5-B6055E37F11B}"/>
              </a:ext>
            </a:extLst>
          </p:cNvPr>
          <p:cNvSpPr txBox="1"/>
          <p:nvPr/>
        </p:nvSpPr>
        <p:spPr>
          <a:xfrm>
            <a:off x="57705" y="1819172"/>
            <a:ext cx="3755253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/>
              <a:t>АРХИТЕКТУРА – ЭТО ИСКУССТВО СОЧИНЕНИЯ ЗДАНИЙ.</a:t>
            </a:r>
          </a:p>
          <a:p>
            <a:endParaRPr lang="ru-RU" sz="2800" dirty="0"/>
          </a:p>
          <a:p>
            <a:r>
              <a:rPr lang="ru-RU" sz="2800" dirty="0"/>
              <a:t>ДИЗАЙН – ЭТО ИСКУССТВО СОЗДАНИЯ ОБЛИКА ВЕЩЕЙ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37900F53-76EA-4D21-8105-9CAAFFC94510}"/>
              </a:ext>
            </a:extLst>
          </p:cNvPr>
          <p:cNvSpPr/>
          <p:nvPr/>
        </p:nvSpPr>
        <p:spPr>
          <a:xfrm>
            <a:off x="57704" y="2743200"/>
            <a:ext cx="2028547" cy="372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5574D46-2523-4B63-8131-3BFF4B525080}"/>
              </a:ext>
            </a:extLst>
          </p:cNvPr>
          <p:cNvSpPr/>
          <p:nvPr/>
        </p:nvSpPr>
        <p:spPr>
          <a:xfrm>
            <a:off x="57704" y="4466948"/>
            <a:ext cx="1371601" cy="372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B4C717-BB78-4FAC-9003-113B03CEADC6}"/>
              </a:ext>
            </a:extLst>
          </p:cNvPr>
          <p:cNvSpPr txBox="1"/>
          <p:nvPr/>
        </p:nvSpPr>
        <p:spPr>
          <a:xfrm>
            <a:off x="204185" y="1052094"/>
            <a:ext cx="3462291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Вставьте пропущенные слова</a:t>
            </a:r>
          </a:p>
        </p:txBody>
      </p:sp>
    </p:spTree>
    <p:extLst>
      <p:ext uri="{BB962C8B-B14F-4D97-AF65-F5344CB8AC3E}">
        <p14:creationId xmlns:p14="http://schemas.microsoft.com/office/powerpoint/2010/main" xmlns="" val="245515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E585CB-B884-4CF0-83AC-0DF4ACEC6AB2}"/>
              </a:ext>
            </a:extLst>
          </p:cNvPr>
          <p:cNvSpPr txBox="1"/>
          <p:nvPr/>
        </p:nvSpPr>
        <p:spPr>
          <a:xfrm>
            <a:off x="180304" y="289807"/>
            <a:ext cx="269881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Ответьте на вопрос</a:t>
            </a:r>
          </a:p>
        </p:txBody>
      </p:sp>
      <p:sp>
        <p:nvSpPr>
          <p:cNvPr id="6" name="Подзаголовок 4">
            <a:extLst>
              <a:ext uri="{FF2B5EF4-FFF2-40B4-BE49-F238E27FC236}">
                <a16:creationId xmlns="" xmlns:a16="http://schemas.microsoft.com/office/drawing/2014/main" id="{5C0D9364-0C88-4188-8BD5-5E33BBAE9948}"/>
              </a:ext>
            </a:extLst>
          </p:cNvPr>
          <p:cNvSpPr txBox="1">
            <a:spLocks/>
          </p:cNvSpPr>
          <p:nvPr/>
        </p:nvSpPr>
        <p:spPr>
          <a:xfrm>
            <a:off x="2975020" y="243641"/>
            <a:ext cx="5988676" cy="461665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ru-RU" sz="1800" b="1" i="1" dirty="0">
                <a:solidFill>
                  <a:schemeClr val="tx1"/>
                </a:solidFill>
              </a:rPr>
              <a:t>Почему надо знать основы архитектуры и искусства?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99D2FD4-F099-461C-9FCD-E45FC1C86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608" y="945986"/>
            <a:ext cx="8422783" cy="56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37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B102F69-D8CB-4575-8485-EBD6136A9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0159" y="1102411"/>
            <a:ext cx="4518734" cy="3469589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/>
              <a:t>Нас окружают дома, предметы вокруг нас формируют окружающую среду, мир в котором мы живем, а нам хочется, чтобы жизнь была удобной, комфортной.</a:t>
            </a:r>
          </a:p>
          <a:p>
            <a:pPr marL="0" indent="0" algn="just">
              <a:buNone/>
            </a:pPr>
            <a:r>
              <a:rPr lang="ru-RU" sz="2000" dirty="0"/>
              <a:t>Пусть не все станут архитекторами и дизайнерами, но каждый из нас станет хозяином в своем доме и захочет, чтобы его жилище было красивым и удобным, захочет красиво одеваться и хорошо выглядеть, жить в красивом городе.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="" xmlns:a16="http://schemas.microsoft.com/office/drawing/2014/main" id="{D2E97FF0-4554-4714-B6F7-70DAE64EE13D}"/>
              </a:ext>
            </a:extLst>
          </p:cNvPr>
          <p:cNvSpPr txBox="1">
            <a:spLocks/>
          </p:cNvSpPr>
          <p:nvPr/>
        </p:nvSpPr>
        <p:spPr>
          <a:xfrm>
            <a:off x="4270159" y="343470"/>
            <a:ext cx="4518734" cy="440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/>
              <a:t>Проверь себя</a:t>
            </a:r>
            <a:endParaRPr lang="ru-RU" dirty="0"/>
          </a:p>
        </p:txBody>
      </p:sp>
      <p:sp>
        <p:nvSpPr>
          <p:cNvPr id="6" name="Объект 3">
            <a:extLst>
              <a:ext uri="{FF2B5EF4-FFF2-40B4-BE49-F238E27FC236}">
                <a16:creationId xmlns="" xmlns:a16="http://schemas.microsoft.com/office/drawing/2014/main" id="{EEF17A36-304C-4F40-B1EA-D517674A5D98}"/>
              </a:ext>
            </a:extLst>
          </p:cNvPr>
          <p:cNvSpPr txBox="1">
            <a:spLocks/>
          </p:cNvSpPr>
          <p:nvPr/>
        </p:nvSpPr>
        <p:spPr>
          <a:xfrm>
            <a:off x="1593542" y="5649057"/>
            <a:ext cx="5956916" cy="5326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dirty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С чего же все начинается?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5CB81FF-3F6F-4137-9629-8198D1FF7933}"/>
              </a:ext>
            </a:extLst>
          </p:cNvPr>
          <p:cNvSpPr txBox="1"/>
          <p:nvPr/>
        </p:nvSpPr>
        <p:spPr>
          <a:xfrm>
            <a:off x="1029810" y="401547"/>
            <a:ext cx="18376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89008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D2AD183-F89F-4A4F-AAD9-7C6811D69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165" y="2505406"/>
            <a:ext cx="4030462" cy="6690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4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КОМПОЗИЦИЯ</a:t>
            </a:r>
            <a:r>
              <a:rPr lang="ru-RU" dirty="0"/>
              <a:t>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03541A2-7362-4435-AF86-6E1A2477D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3627" y="1109709"/>
            <a:ext cx="4643022" cy="346039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/>
              <a:t>«это такое разумное основание живописания, благодаря  которому части видимых вещей складываются вместе в картину»</a:t>
            </a:r>
          </a:p>
          <a:p>
            <a:pPr marL="0" indent="0">
              <a:buNone/>
            </a:pPr>
            <a:endParaRPr lang="ru-RU" i="1" dirty="0"/>
          </a:p>
          <a:p>
            <a:pPr marL="0" indent="0" algn="r">
              <a:buNone/>
            </a:pPr>
            <a:r>
              <a:rPr lang="ru-RU" sz="2000" b="1" i="1" dirty="0"/>
              <a:t>Леон </a:t>
            </a:r>
            <a:r>
              <a:rPr lang="ru-RU" sz="2000" b="1" i="1" dirty="0" err="1"/>
              <a:t>Баттист</a:t>
            </a:r>
            <a:r>
              <a:rPr lang="ru-RU" sz="2000" b="1" i="1" dirty="0"/>
              <a:t> Альберти </a:t>
            </a:r>
          </a:p>
          <a:p>
            <a:pPr marL="0" indent="0" algn="r">
              <a:buNone/>
            </a:pPr>
            <a:r>
              <a:rPr lang="ru-RU" sz="2000" b="1" i="1" dirty="0"/>
              <a:t>(эпоха Возрождения)</a:t>
            </a:r>
          </a:p>
        </p:txBody>
      </p:sp>
    </p:spTree>
    <p:extLst>
      <p:ext uri="{BB962C8B-B14F-4D97-AF65-F5344CB8AC3E}">
        <p14:creationId xmlns:p14="http://schemas.microsoft.com/office/powerpoint/2010/main" xmlns="" val="318841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3F5C46-D84A-4508-9FA5-DE2B74A62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3211" y="1313646"/>
            <a:ext cx="4134119" cy="3129565"/>
          </a:xfrm>
          <a:solidFill>
            <a:schemeClr val="tx2">
              <a:lumMod val="60000"/>
              <a:lumOff val="4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Композиция в дизайне и архитектуре – это конструирование объектов, т.е. соединение отдельных частей в единое целое, расположенное в пространстве или на плоскости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EA1E423-36F8-4535-96D9-66699EBDC6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54" y="127140"/>
            <a:ext cx="8895426" cy="6603720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C14E667-8C70-461D-8739-36EED6A871BA}"/>
              </a:ext>
            </a:extLst>
          </p:cNvPr>
          <p:cNvSpPr/>
          <p:nvPr/>
        </p:nvSpPr>
        <p:spPr>
          <a:xfrm>
            <a:off x="97654" y="133165"/>
            <a:ext cx="8859915" cy="65872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45FE0A2-4EFF-41D3-B269-ECFCB2514B0F}"/>
              </a:ext>
            </a:extLst>
          </p:cNvPr>
          <p:cNvSpPr/>
          <p:nvPr/>
        </p:nvSpPr>
        <p:spPr>
          <a:xfrm>
            <a:off x="6896762" y="741285"/>
            <a:ext cx="1173040" cy="24369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1D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роцесс 15">
            <a:extLst>
              <a:ext uri="{FF2B5EF4-FFF2-40B4-BE49-F238E27FC236}">
                <a16:creationId xmlns="" xmlns:a16="http://schemas.microsoft.com/office/drawing/2014/main" id="{B571E2CD-E5DB-4951-9A7D-667BE866ABB4}"/>
              </a:ext>
            </a:extLst>
          </p:cNvPr>
          <p:cNvSpPr/>
          <p:nvPr/>
        </p:nvSpPr>
        <p:spPr>
          <a:xfrm>
            <a:off x="6320901" y="1072362"/>
            <a:ext cx="575861" cy="73671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1D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документ 11">
            <a:extLst>
              <a:ext uri="{FF2B5EF4-FFF2-40B4-BE49-F238E27FC236}">
                <a16:creationId xmlns="" xmlns:a16="http://schemas.microsoft.com/office/drawing/2014/main" id="{ABD3813D-6CCF-4801-AFB5-672A73067AD4}"/>
              </a:ext>
            </a:extLst>
          </p:cNvPr>
          <p:cNvSpPr/>
          <p:nvPr/>
        </p:nvSpPr>
        <p:spPr>
          <a:xfrm>
            <a:off x="4631954" y="894245"/>
            <a:ext cx="1611234" cy="925548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1D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ручное управление 13">
            <a:extLst>
              <a:ext uri="{FF2B5EF4-FFF2-40B4-BE49-F238E27FC236}">
                <a16:creationId xmlns="" xmlns:a16="http://schemas.microsoft.com/office/drawing/2014/main" id="{0B698B50-8AE6-4895-86D3-386ABFAA04BF}"/>
              </a:ext>
            </a:extLst>
          </p:cNvPr>
          <p:cNvSpPr/>
          <p:nvPr/>
        </p:nvSpPr>
        <p:spPr>
          <a:xfrm rot="20356911">
            <a:off x="5150067" y="1759897"/>
            <a:ext cx="727569" cy="589854"/>
          </a:xfrm>
          <a:prstGeom prst="flowChartManualOperation">
            <a:avLst/>
          </a:prstGeom>
          <a:solidFill>
            <a:srgbClr val="B1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ручное управление 12">
            <a:extLst>
              <a:ext uri="{FF2B5EF4-FFF2-40B4-BE49-F238E27FC236}">
                <a16:creationId xmlns="" xmlns:a16="http://schemas.microsoft.com/office/drawing/2014/main" id="{CF298126-EBF8-4B2C-8875-B2BEDEDD3F9E}"/>
              </a:ext>
            </a:extLst>
          </p:cNvPr>
          <p:cNvSpPr/>
          <p:nvPr/>
        </p:nvSpPr>
        <p:spPr>
          <a:xfrm rot="1279813">
            <a:off x="3205817" y="1757399"/>
            <a:ext cx="727569" cy="589854"/>
          </a:xfrm>
          <a:prstGeom prst="flowChartManualOperation">
            <a:avLst/>
          </a:prstGeom>
          <a:solidFill>
            <a:srgbClr val="B1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документ 10">
            <a:extLst>
              <a:ext uri="{FF2B5EF4-FFF2-40B4-BE49-F238E27FC236}">
                <a16:creationId xmlns="" xmlns:a16="http://schemas.microsoft.com/office/drawing/2014/main" id="{AB0D4F51-565A-448F-9F31-AFC5C67D861A}"/>
              </a:ext>
            </a:extLst>
          </p:cNvPr>
          <p:cNvSpPr/>
          <p:nvPr/>
        </p:nvSpPr>
        <p:spPr>
          <a:xfrm flipH="1">
            <a:off x="2831976" y="894374"/>
            <a:ext cx="1611234" cy="925548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1D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процесс 16">
            <a:extLst>
              <a:ext uri="{FF2B5EF4-FFF2-40B4-BE49-F238E27FC236}">
                <a16:creationId xmlns="" xmlns:a16="http://schemas.microsoft.com/office/drawing/2014/main" id="{95CFBA26-5B3D-42F6-A110-E34FDD29D183}"/>
              </a:ext>
            </a:extLst>
          </p:cNvPr>
          <p:cNvSpPr/>
          <p:nvPr/>
        </p:nvSpPr>
        <p:spPr>
          <a:xfrm>
            <a:off x="2175014" y="1083075"/>
            <a:ext cx="547546" cy="73671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1D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процесс 17">
            <a:extLst>
              <a:ext uri="{FF2B5EF4-FFF2-40B4-BE49-F238E27FC236}">
                <a16:creationId xmlns="" xmlns:a16="http://schemas.microsoft.com/office/drawing/2014/main" id="{E5A4181D-A9B0-483F-8575-76657A6C2E7B}"/>
              </a:ext>
            </a:extLst>
          </p:cNvPr>
          <p:cNvSpPr/>
          <p:nvPr/>
        </p:nvSpPr>
        <p:spPr>
          <a:xfrm>
            <a:off x="941033" y="741285"/>
            <a:ext cx="1191793" cy="2436921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1D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ручное управление 14">
            <a:extLst>
              <a:ext uri="{FF2B5EF4-FFF2-40B4-BE49-F238E27FC236}">
                <a16:creationId xmlns="" xmlns:a16="http://schemas.microsoft.com/office/drawing/2014/main" id="{6EAD1F69-A83D-41F2-9C64-B15E57B5BACF}"/>
              </a:ext>
            </a:extLst>
          </p:cNvPr>
          <p:cNvSpPr/>
          <p:nvPr/>
        </p:nvSpPr>
        <p:spPr>
          <a:xfrm rot="1504490">
            <a:off x="1297001" y="4017893"/>
            <a:ext cx="721277" cy="741998"/>
          </a:xfrm>
          <a:prstGeom prst="flowChartManualOperation">
            <a:avLst/>
          </a:prstGeom>
          <a:solidFill>
            <a:srgbClr val="B1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6479E54-4AB3-47C5-A599-491AD2DF2ACB}"/>
              </a:ext>
            </a:extLst>
          </p:cNvPr>
          <p:cNvSpPr/>
          <p:nvPr/>
        </p:nvSpPr>
        <p:spPr>
          <a:xfrm>
            <a:off x="843379" y="4962617"/>
            <a:ext cx="2610034" cy="11540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1D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7BCB464-E580-4698-B9DF-C881BF51F4E9}"/>
              </a:ext>
            </a:extLst>
          </p:cNvPr>
          <p:cNvSpPr/>
          <p:nvPr/>
        </p:nvSpPr>
        <p:spPr>
          <a:xfrm>
            <a:off x="3485203" y="5192423"/>
            <a:ext cx="648069" cy="7977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1D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625B979-FD1C-4883-9AB7-BA323B6125A1}"/>
              </a:ext>
            </a:extLst>
          </p:cNvPr>
          <p:cNvSpPr/>
          <p:nvPr/>
        </p:nvSpPr>
        <p:spPr>
          <a:xfrm>
            <a:off x="4165062" y="5206051"/>
            <a:ext cx="2494625" cy="1283525"/>
          </a:xfrm>
          <a:prstGeom prst="rect">
            <a:avLst/>
          </a:prstGeom>
          <a:solidFill>
            <a:srgbClr val="B1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узел 2">
            <a:extLst>
              <a:ext uri="{FF2B5EF4-FFF2-40B4-BE49-F238E27FC236}">
                <a16:creationId xmlns="" xmlns:a16="http://schemas.microsoft.com/office/drawing/2014/main" id="{395BC3DC-B24E-4368-8B9D-A03452286DF8}"/>
              </a:ext>
            </a:extLst>
          </p:cNvPr>
          <p:cNvSpPr/>
          <p:nvPr/>
        </p:nvSpPr>
        <p:spPr>
          <a:xfrm>
            <a:off x="3093868" y="2239065"/>
            <a:ext cx="2902998" cy="281422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1D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46293062-F708-4FCA-83F9-6B8A125FE8A0}"/>
              </a:ext>
            </a:extLst>
          </p:cNvPr>
          <p:cNvSpPr/>
          <p:nvPr/>
        </p:nvSpPr>
        <p:spPr>
          <a:xfrm flipH="1">
            <a:off x="843379" y="3246375"/>
            <a:ext cx="1748901" cy="887766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1D3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77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6" grpId="0" animBg="1"/>
      <p:bldP spid="12" grpId="0" animBg="1"/>
      <p:bldP spid="14" grpId="0" animBg="1"/>
      <p:bldP spid="13" grpId="0" animBg="1"/>
      <p:bldP spid="11" grpId="0" animBg="1"/>
      <p:bldP spid="17" grpId="0" animBg="1"/>
      <p:bldP spid="18" grpId="0" animBg="1"/>
      <p:bldP spid="15" grpId="0" animBg="1"/>
      <p:bldP spid="8" grpId="0" animBg="1"/>
      <p:bldP spid="7" grpId="0" animBg="1"/>
      <p:bldP spid="6" grpId="0" animBg="1"/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EDCB4B5-EEC3-481E-8C93-82307C8E0201}"/>
              </a:ext>
            </a:extLst>
          </p:cNvPr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7399554-818C-49BF-BA07-9705A2106D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679141"/>
            <a:ext cx="4216893" cy="5681709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84CB5D0-195F-40F5-82B1-BBD947A60F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250" y="679141"/>
            <a:ext cx="4216893" cy="568653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E0C84FA-2C7D-4E7B-92A7-335EC374652F}"/>
              </a:ext>
            </a:extLst>
          </p:cNvPr>
          <p:cNvSpPr/>
          <p:nvPr/>
        </p:nvSpPr>
        <p:spPr>
          <a:xfrm>
            <a:off x="2698812" y="932155"/>
            <a:ext cx="1740023" cy="34179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B5A6FB4-DBF9-4426-8291-3B93E73AC55F}"/>
              </a:ext>
            </a:extLst>
          </p:cNvPr>
          <p:cNvSpPr/>
          <p:nvPr/>
        </p:nvSpPr>
        <p:spPr>
          <a:xfrm>
            <a:off x="417250" y="662592"/>
            <a:ext cx="2219418" cy="1811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AA6835A-E367-48FB-951B-F39E3FBDF4EF}"/>
              </a:ext>
            </a:extLst>
          </p:cNvPr>
          <p:cNvSpPr/>
          <p:nvPr/>
        </p:nvSpPr>
        <p:spPr>
          <a:xfrm>
            <a:off x="603682" y="2485748"/>
            <a:ext cx="1677879" cy="10209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438D5E9-5840-4517-8618-F5C105A43B0D}"/>
              </a:ext>
            </a:extLst>
          </p:cNvPr>
          <p:cNvSpPr/>
          <p:nvPr/>
        </p:nvSpPr>
        <p:spPr>
          <a:xfrm>
            <a:off x="355106" y="3477632"/>
            <a:ext cx="2219418" cy="243489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28C3AA3-2BB6-4D65-9337-FE7D7E4352D4}"/>
              </a:ext>
            </a:extLst>
          </p:cNvPr>
          <p:cNvSpPr/>
          <p:nvPr/>
        </p:nvSpPr>
        <p:spPr>
          <a:xfrm>
            <a:off x="2574524" y="4372253"/>
            <a:ext cx="1864311" cy="9696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31A39F08-14D3-4037-96DD-8323741FA8B0}"/>
              </a:ext>
            </a:extLst>
          </p:cNvPr>
          <p:cNvSpPr/>
          <p:nvPr/>
        </p:nvSpPr>
        <p:spPr>
          <a:xfrm>
            <a:off x="2707689" y="5459767"/>
            <a:ext cx="1606859" cy="4660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2918679-4F64-493A-BDFF-2B2A85DB378E}"/>
              </a:ext>
            </a:extLst>
          </p:cNvPr>
          <p:cNvSpPr/>
          <p:nvPr/>
        </p:nvSpPr>
        <p:spPr>
          <a:xfrm>
            <a:off x="4767308" y="2574524"/>
            <a:ext cx="1669003" cy="33513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1807FC0-F329-43DF-A69B-86EFB27F3594}"/>
              </a:ext>
            </a:extLst>
          </p:cNvPr>
          <p:cNvSpPr/>
          <p:nvPr/>
        </p:nvSpPr>
        <p:spPr>
          <a:xfrm>
            <a:off x="7910004" y="932155"/>
            <a:ext cx="816746" cy="10653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B4F2D1EF-1D3D-4B51-94B6-082104EBEDCB}"/>
              </a:ext>
            </a:extLst>
          </p:cNvPr>
          <p:cNvSpPr/>
          <p:nvPr/>
        </p:nvSpPr>
        <p:spPr>
          <a:xfrm>
            <a:off x="4767308" y="674312"/>
            <a:ext cx="3080553" cy="18114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2943C516-5EF7-4F5F-9E1D-C3C61ED20B67}"/>
              </a:ext>
            </a:extLst>
          </p:cNvPr>
          <p:cNvSpPr/>
          <p:nvPr/>
        </p:nvSpPr>
        <p:spPr>
          <a:xfrm>
            <a:off x="6604987" y="2157274"/>
            <a:ext cx="2183906" cy="373749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3A4CA42-6E8E-4E4D-960D-6B5165B8FF23}"/>
              </a:ext>
            </a:extLst>
          </p:cNvPr>
          <p:cNvSpPr/>
          <p:nvPr/>
        </p:nvSpPr>
        <p:spPr>
          <a:xfrm>
            <a:off x="417250" y="5970233"/>
            <a:ext cx="8371643" cy="4128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72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422133-22BC-40F7-86BD-69CB4312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223459"/>
            <a:ext cx="8525814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2800" b="1" u="sng" dirty="0"/>
              <a:t>Суть композиции </a:t>
            </a:r>
            <a:r>
              <a:rPr lang="ru-RU" sz="2800" b="1" dirty="0"/>
              <a:t>в достижении гармоничного расположения элементов по отношению друг к другу и их уравновешенность в целом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9309DA-1D1D-4B8F-8A2A-DDAD38B241C5}"/>
              </a:ext>
            </a:extLst>
          </p:cNvPr>
          <p:cNvSpPr txBox="1"/>
          <p:nvPr/>
        </p:nvSpPr>
        <p:spPr>
          <a:xfrm>
            <a:off x="592428" y="1971499"/>
            <a:ext cx="774020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Найди композиционную гармонию черного и белого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7C7BB1E-5B60-4821-AD88-F30E861BA8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031" y="2855642"/>
            <a:ext cx="8615966" cy="24603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C210CF-1F95-435F-913E-00656E864C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573" y="5500008"/>
            <a:ext cx="1749300" cy="11345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E8D9DD3-9CA8-4652-84D8-C9E6736C88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7114" y="5515937"/>
            <a:ext cx="1955573" cy="10788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618FDFD-9919-44C7-AD30-A2D0E948212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6157" y="5488088"/>
            <a:ext cx="1749300" cy="11345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0765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618</TotalTime>
  <Words>443</Words>
  <Application>Microsoft Office PowerPoint</Application>
  <PresentationFormat>Экран (4:3)</PresentationFormat>
  <Paragraphs>69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Основы композиции  в конструктивных искусствах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Суть композиции в достижении гармоничного расположения элементов по отношению друг к другу и их уравновешенность в целом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Teacher</cp:lastModifiedBy>
  <cp:revision>72</cp:revision>
  <dcterms:created xsi:type="dcterms:W3CDTF">2018-06-09T05:08:07Z</dcterms:created>
  <dcterms:modified xsi:type="dcterms:W3CDTF">2021-04-15T07:45:02Z</dcterms:modified>
</cp:coreProperties>
</file>